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03" r:id="rId5"/>
    <p:sldId id="312" r:id="rId6"/>
    <p:sldId id="296" r:id="rId7"/>
    <p:sldId id="295" r:id="rId8"/>
    <p:sldId id="298" r:id="rId9"/>
    <p:sldId id="301" r:id="rId10"/>
    <p:sldId id="314" r:id="rId11"/>
    <p:sldId id="315" r:id="rId12"/>
    <p:sldId id="299" r:id="rId13"/>
    <p:sldId id="300" r:id="rId14"/>
    <p:sldId id="283" r:id="rId15"/>
    <p:sldId id="305" r:id="rId16"/>
    <p:sldId id="311" r:id="rId17"/>
    <p:sldId id="292" r:id="rId18"/>
    <p:sldId id="310" r:id="rId19"/>
    <p:sldId id="293" r:id="rId20"/>
    <p:sldId id="307" r:id="rId21"/>
    <p:sldId id="309"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31"/>
    <a:srgbClr val="86A7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6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F533F-06C0-694E-91F2-2F144580C27C}" type="datetimeFigureOut">
              <a:rPr lang="nb-NO" smtClean="0"/>
              <a:t>27.10.2022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7276C-AE21-1544-BB2C-5D6BB5C35B69}" type="slidenum">
              <a:rPr lang="nb-NO" smtClean="0"/>
              <a:t>‹#›</a:t>
            </a:fld>
            <a:endParaRPr lang="nb-NO"/>
          </a:p>
        </p:txBody>
      </p:sp>
    </p:spTree>
    <p:extLst>
      <p:ext uri="{BB962C8B-B14F-4D97-AF65-F5344CB8AC3E}">
        <p14:creationId xmlns:p14="http://schemas.microsoft.com/office/powerpoint/2010/main" val="357279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18</a:t>
            </a:fld>
            <a:endParaRPr lang="nb-NO"/>
          </a:p>
        </p:txBody>
      </p:sp>
    </p:spTree>
    <p:extLst>
      <p:ext uri="{BB962C8B-B14F-4D97-AF65-F5344CB8AC3E}">
        <p14:creationId xmlns:p14="http://schemas.microsoft.com/office/powerpoint/2010/main" val="134079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nb-NO"/>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0" name="Plassholder for dato 9">
            <a:extLst>
              <a:ext uri="{FF2B5EF4-FFF2-40B4-BE49-F238E27FC236}">
                <a16:creationId xmlns:a16="http://schemas.microsoft.com/office/drawing/2014/main" id="{EEE35ED8-BFEF-EB40-8B43-4D04CB0EEB2B}"/>
              </a:ext>
            </a:extLst>
          </p:cNvPr>
          <p:cNvSpPr>
            <a:spLocks noGrp="1"/>
          </p:cNvSpPr>
          <p:nvPr>
            <p:ph type="dt" sz="half" idx="10"/>
          </p:nvPr>
        </p:nvSpPr>
        <p:spPr/>
        <p:txBody>
          <a:bodyPr/>
          <a:lstStyle>
            <a:lvl1pPr>
              <a:defRPr>
                <a:solidFill>
                  <a:srgbClr val="86A7C2"/>
                </a:solidFill>
              </a:defRPr>
            </a:lvl1pPr>
          </a:lstStyle>
          <a:p>
            <a:fld id="{ACA9F0CC-42A3-DD4B-9661-24D26316FF76}" type="datetime1">
              <a:rPr lang="nb-NO" smtClean="0"/>
              <a:pPr/>
              <a:t>27.10.2022</a:t>
            </a:fld>
            <a:endParaRPr lang="nb-NO"/>
          </a:p>
        </p:txBody>
      </p:sp>
      <p:sp>
        <p:nvSpPr>
          <p:cNvPr id="11" name="Plassholder for lysbildenummer 10">
            <a:extLst>
              <a:ext uri="{FF2B5EF4-FFF2-40B4-BE49-F238E27FC236}">
                <a16:creationId xmlns:a16="http://schemas.microsoft.com/office/drawing/2014/main" id="{945A18FB-7185-7044-85A0-F2989EC4789B}"/>
              </a:ext>
            </a:extLst>
          </p:cNvPr>
          <p:cNvSpPr>
            <a:spLocks noGrp="1"/>
          </p:cNvSpPr>
          <p:nvPr>
            <p:ph type="sldNum" sz="quarter" idx="11"/>
          </p:nvPr>
        </p:nvSpPr>
        <p:spPr/>
        <p:txBody>
          <a:bodyPr/>
          <a:lstStyle/>
          <a:p>
            <a:fld id="{F01D463A-FC5E-AF45-99CA-E13DF8085A53}" type="slidenum">
              <a:rPr lang="nb-NO" smtClean="0"/>
              <a:pPr/>
              <a:t>‹#›</a:t>
            </a:fld>
            <a:endParaRPr lang="nb-NO"/>
          </a:p>
        </p:txBody>
      </p:sp>
    </p:spTree>
    <p:extLst>
      <p:ext uri="{BB962C8B-B14F-4D97-AF65-F5344CB8AC3E}">
        <p14:creationId xmlns:p14="http://schemas.microsoft.com/office/powerpoint/2010/main" val="389030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2AF3C1-9E88-2947-BB9F-1B665B63055A}"/>
              </a:ext>
            </a:extLst>
          </p:cNvPr>
          <p:cNvSpPr>
            <a:spLocks noGrp="1"/>
          </p:cNvSpPr>
          <p:nvPr>
            <p:ph type="title"/>
          </p:nvPr>
        </p:nvSpPr>
        <p:spPr>
          <a:xfrm>
            <a:off x="914400" y="985904"/>
            <a:ext cx="10440988"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6063F8A-ACD9-3146-8B6B-D7603F14916E}"/>
              </a:ext>
            </a:extLst>
          </p:cNvPr>
          <p:cNvSpPr>
            <a:spLocks noGrp="1"/>
          </p:cNvSpPr>
          <p:nvPr>
            <p:ph type="body" idx="1"/>
          </p:nvPr>
        </p:nvSpPr>
        <p:spPr>
          <a:xfrm>
            <a:off x="914400" y="2446402"/>
            <a:ext cx="5083175" cy="6916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D4FFC3C-FF8F-F74C-B30D-25465C0C522D}"/>
              </a:ext>
            </a:extLst>
          </p:cNvPr>
          <p:cNvSpPr>
            <a:spLocks noGrp="1"/>
          </p:cNvSpPr>
          <p:nvPr>
            <p:ph sz="half" idx="2"/>
          </p:nvPr>
        </p:nvSpPr>
        <p:spPr>
          <a:xfrm>
            <a:off x="914400" y="3221036"/>
            <a:ext cx="5083175" cy="321833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8467693-381D-F145-A106-78A3E8D357A8}"/>
              </a:ext>
            </a:extLst>
          </p:cNvPr>
          <p:cNvSpPr>
            <a:spLocks noGrp="1"/>
          </p:cNvSpPr>
          <p:nvPr>
            <p:ph type="body" sz="quarter" idx="3"/>
          </p:nvPr>
        </p:nvSpPr>
        <p:spPr>
          <a:xfrm>
            <a:off x="6172200" y="2446402"/>
            <a:ext cx="5183188" cy="6916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3E63F49-46FB-EC41-9DAF-D84A70671EF8}"/>
              </a:ext>
            </a:extLst>
          </p:cNvPr>
          <p:cNvSpPr>
            <a:spLocks noGrp="1"/>
          </p:cNvSpPr>
          <p:nvPr>
            <p:ph sz="quarter" idx="4"/>
          </p:nvPr>
        </p:nvSpPr>
        <p:spPr>
          <a:xfrm>
            <a:off x="6172200" y="3221036"/>
            <a:ext cx="5183188" cy="321833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9">
            <a:extLst>
              <a:ext uri="{FF2B5EF4-FFF2-40B4-BE49-F238E27FC236}">
                <a16:creationId xmlns:a16="http://schemas.microsoft.com/office/drawing/2014/main" id="{A8874EEC-ED73-E44A-AA62-3E43C85D296C}"/>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11" name="Plassholder for lysbildenummer 10">
            <a:extLst>
              <a:ext uri="{FF2B5EF4-FFF2-40B4-BE49-F238E27FC236}">
                <a16:creationId xmlns:a16="http://schemas.microsoft.com/office/drawing/2014/main" id="{E11BA044-BF68-8342-BCE0-242A44FD7141}"/>
              </a:ext>
            </a:extLst>
          </p:cNvPr>
          <p:cNvSpPr>
            <a:spLocks noGrp="1"/>
          </p:cNvSpPr>
          <p:nvPr>
            <p:ph type="sldNum" sz="quarter" idx="11"/>
          </p:nvPr>
        </p:nvSpPr>
        <p:spPr/>
        <p:txBody>
          <a:bodyPr/>
          <a:lstStyle/>
          <a:p>
            <a:fld id="{F01D463A-FC5E-AF45-99CA-E13DF8085A53}" type="slidenum">
              <a:rPr lang="nb-NO" smtClean="0"/>
              <a:pPr/>
              <a:t>‹#›</a:t>
            </a:fld>
            <a:endParaRPr lang="nb-NO"/>
          </a:p>
        </p:txBody>
      </p:sp>
      <p:sp>
        <p:nvSpPr>
          <p:cNvPr id="14" name="Plassholder for innhold 3">
            <a:extLst>
              <a:ext uri="{FF2B5EF4-FFF2-40B4-BE49-F238E27FC236}">
                <a16:creationId xmlns:a16="http://schemas.microsoft.com/office/drawing/2014/main" id="{C076FF3D-824D-D44B-8868-A34C44D8C0E3}"/>
              </a:ext>
            </a:extLst>
          </p:cNvPr>
          <p:cNvSpPr>
            <a:spLocks noGrp="1"/>
          </p:cNvSpPr>
          <p:nvPr>
            <p:ph sz="half" idx="13"/>
          </p:nvPr>
        </p:nvSpPr>
        <p:spPr>
          <a:xfrm>
            <a:off x="16787813" y="2446402"/>
            <a:ext cx="5181600" cy="399296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8401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52A5F8-7576-364C-B144-CC1DB39BB797}"/>
              </a:ext>
            </a:extLst>
          </p:cNvPr>
          <p:cNvSpPr>
            <a:spLocks noGrp="1"/>
          </p:cNvSpPr>
          <p:nvPr>
            <p:ph type="title"/>
          </p:nvPr>
        </p:nvSpPr>
        <p:spPr/>
        <p:txBody>
          <a:bodyPr/>
          <a:lstStyle/>
          <a:p>
            <a:r>
              <a:rPr lang="nb-NO"/>
              <a:t>Klikk for å redigere tittelstil</a:t>
            </a:r>
          </a:p>
        </p:txBody>
      </p:sp>
      <p:sp>
        <p:nvSpPr>
          <p:cNvPr id="6" name="Plassholder for dato 5">
            <a:extLst>
              <a:ext uri="{FF2B5EF4-FFF2-40B4-BE49-F238E27FC236}">
                <a16:creationId xmlns:a16="http://schemas.microsoft.com/office/drawing/2014/main" id="{406778AC-7F26-9943-853C-57058E100315}"/>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7" name="Plassholder for lysbildenummer 6">
            <a:extLst>
              <a:ext uri="{FF2B5EF4-FFF2-40B4-BE49-F238E27FC236}">
                <a16:creationId xmlns:a16="http://schemas.microsoft.com/office/drawing/2014/main" id="{B3382993-EAED-BD42-B905-F10A6F8EC12F}"/>
              </a:ext>
            </a:extLst>
          </p:cNvPr>
          <p:cNvSpPr>
            <a:spLocks noGrp="1"/>
          </p:cNvSpPr>
          <p:nvPr>
            <p:ph type="sldNum" sz="quarter" idx="11"/>
          </p:nvPr>
        </p:nvSpPr>
        <p:spPr/>
        <p:txBody>
          <a:bodyPr/>
          <a:lstStyle/>
          <a:p>
            <a:fld id="{F01D463A-FC5E-AF45-99CA-E13DF8085A53}" type="slidenum">
              <a:rPr lang="nb-NO" smtClean="0"/>
              <a:pPr/>
              <a:t>‹#›</a:t>
            </a:fld>
            <a:endParaRPr lang="nb-NO"/>
          </a:p>
        </p:txBody>
      </p:sp>
    </p:spTree>
    <p:extLst>
      <p:ext uri="{BB962C8B-B14F-4D97-AF65-F5344CB8AC3E}">
        <p14:creationId xmlns:p14="http://schemas.microsoft.com/office/powerpoint/2010/main" val="372469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E285F6F6-20B3-AD43-93B9-EC929F7788B1}"/>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07B90EF9-775E-2D45-9DED-E237A3A414BC}"/>
              </a:ext>
            </a:extLst>
          </p:cNvPr>
          <p:cNvSpPr>
            <a:spLocks noGrp="1"/>
          </p:cNvSpPr>
          <p:nvPr>
            <p:ph type="sldNum" sz="quarter" idx="11"/>
          </p:nvPr>
        </p:nvSpPr>
        <p:spPr/>
        <p:txBody>
          <a:bodyPr/>
          <a:lstStyle/>
          <a:p>
            <a:fld id="{F01D463A-FC5E-AF45-99CA-E13DF8085A53}" type="slidenum">
              <a:rPr lang="nb-NO" smtClean="0"/>
              <a:pPr/>
              <a:t>‹#›</a:t>
            </a:fld>
            <a:endParaRPr lang="nb-NO"/>
          </a:p>
        </p:txBody>
      </p:sp>
    </p:spTree>
    <p:extLst>
      <p:ext uri="{BB962C8B-B14F-4D97-AF65-F5344CB8AC3E}">
        <p14:creationId xmlns:p14="http://schemas.microsoft.com/office/powerpoint/2010/main" val="169402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om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BF26D09-7DBF-6740-9BA7-E9F1000B8E7C}"/>
              </a:ext>
            </a:extLst>
          </p:cNvPr>
          <p:cNvSpPr>
            <a:spLocks noGrp="1"/>
          </p:cNvSpPr>
          <p:nvPr>
            <p:ph type="pic" sz="quarter" idx="12"/>
          </p:nvPr>
        </p:nvSpPr>
        <p:spPr>
          <a:xfrm>
            <a:off x="0" y="0"/>
            <a:ext cx="12192000" cy="6858000"/>
          </a:xfrm>
        </p:spPr>
        <p:txBody>
          <a:bodyPr/>
          <a:lstStyle/>
          <a:p>
            <a:endParaRPr lang="nb-NO"/>
          </a:p>
        </p:txBody>
      </p:sp>
    </p:spTree>
    <p:extLst>
      <p:ext uri="{BB962C8B-B14F-4D97-AF65-F5344CB8AC3E}">
        <p14:creationId xmlns:p14="http://schemas.microsoft.com/office/powerpoint/2010/main" val="249652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tellysbilde">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A355FAF8-8FF8-F24C-A7F7-6BA7F261305A}"/>
              </a:ext>
            </a:extLst>
          </p:cNvPr>
          <p:cNvSpPr/>
          <p:nvPr userDrawn="1"/>
        </p:nvSpPr>
        <p:spPr>
          <a:xfrm>
            <a:off x="0" y="0"/>
            <a:ext cx="12191999" cy="6858000"/>
          </a:xfrm>
          <a:prstGeom prst="rect">
            <a:avLst/>
          </a:prstGeom>
          <a:solidFill>
            <a:schemeClr val="accent3">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7086600" cy="2387600"/>
          </a:xfrm>
        </p:spPr>
        <p:txBody>
          <a:bodyPr anchor="b">
            <a:normAutofit/>
          </a:bodyPr>
          <a:lstStyle>
            <a:lvl1pPr algn="l">
              <a:defRPr sz="5400">
                <a:solidFill>
                  <a:schemeClr val="accent1"/>
                </a:solidFill>
              </a:defRPr>
            </a:lvl1pPr>
          </a:lstStyle>
          <a:p>
            <a:r>
              <a:rPr lang="nb-NO"/>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70866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31" name="Bilde 30" descr="Et bilde som inneholder vann, himmel, utendørs, båt&#10;&#10;Automatisk generert beskrivelse">
            <a:extLst>
              <a:ext uri="{FF2B5EF4-FFF2-40B4-BE49-F238E27FC236}">
                <a16:creationId xmlns:a16="http://schemas.microsoft.com/office/drawing/2014/main" id="{6CBFBB24-6A48-F64F-AC8C-D45108CCAA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5325" r="-1"/>
          <a:stretch/>
        </p:blipFill>
        <p:spPr>
          <a:xfrm>
            <a:off x="0" y="0"/>
            <a:ext cx="4330700" cy="6858000"/>
          </a:xfrm>
          <a:prstGeom prst="rect">
            <a:avLst/>
          </a:prstGeom>
        </p:spPr>
      </p:pic>
      <p:sp>
        <p:nvSpPr>
          <p:cNvPr id="37" name="Plassholder for dato 36">
            <a:extLst>
              <a:ext uri="{FF2B5EF4-FFF2-40B4-BE49-F238E27FC236}">
                <a16:creationId xmlns:a16="http://schemas.microsoft.com/office/drawing/2014/main" id="{1653B0A3-8A87-E14E-8DF2-434C6433EADE}"/>
              </a:ext>
            </a:extLst>
          </p:cNvPr>
          <p:cNvSpPr>
            <a:spLocks noGrp="1"/>
          </p:cNvSpPr>
          <p:nvPr>
            <p:ph type="dt" sz="half" idx="10"/>
          </p:nvPr>
        </p:nvSpPr>
        <p:spPr/>
        <p:txBody>
          <a:bodyPr/>
          <a:lstStyle/>
          <a:p>
            <a:fld id="{ACA9F0CC-42A3-DD4B-9661-24D26316FF76}" type="datetime1">
              <a:rPr lang="nb-NO" smtClean="0"/>
              <a:t>27.10.2022</a:t>
            </a:fld>
            <a:endParaRPr lang="nb-NO"/>
          </a:p>
        </p:txBody>
      </p:sp>
      <p:sp>
        <p:nvSpPr>
          <p:cNvPr id="38" name="Plassholder for lysbildenummer 37">
            <a:extLst>
              <a:ext uri="{FF2B5EF4-FFF2-40B4-BE49-F238E27FC236}">
                <a16:creationId xmlns:a16="http://schemas.microsoft.com/office/drawing/2014/main" id="{6795A824-77B6-AD49-BB94-FEFB4918221A}"/>
              </a:ext>
            </a:extLst>
          </p:cNvPr>
          <p:cNvSpPr>
            <a:spLocks noGrp="1"/>
          </p:cNvSpPr>
          <p:nvPr>
            <p:ph type="sldNum" sz="quarter" idx="11"/>
          </p:nvPr>
        </p:nvSpPr>
        <p:spPr/>
        <p:txBody>
          <a:bodyPr/>
          <a:lstStyle/>
          <a:p>
            <a:fld id="{F01D463A-FC5E-AF45-99CA-E13DF8085A53}" type="slidenum">
              <a:rPr lang="nb-NO" smtClean="0"/>
              <a:pPr/>
              <a:t>‹#›</a:t>
            </a:fld>
            <a:endParaRPr lang="nb-NO"/>
          </a:p>
        </p:txBody>
      </p:sp>
      <p:pic>
        <p:nvPicPr>
          <p:cNvPr id="40" name="Grafikk 39">
            <a:extLst>
              <a:ext uri="{FF2B5EF4-FFF2-40B4-BE49-F238E27FC236}">
                <a16:creationId xmlns:a16="http://schemas.microsoft.com/office/drawing/2014/main" id="{2CCEB1E2-6133-0B4E-B725-3EE7BBCEEE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76448" y="266749"/>
            <a:ext cx="2565400" cy="562873"/>
          </a:xfrm>
          <a:prstGeom prst="rect">
            <a:avLst/>
          </a:prstGeom>
        </p:spPr>
      </p:pic>
    </p:spTree>
    <p:extLst>
      <p:ext uri="{BB962C8B-B14F-4D97-AF65-F5344CB8AC3E}">
        <p14:creationId xmlns:p14="http://schemas.microsoft.com/office/powerpoint/2010/main" val="57240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tellys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52C18B0-A7B0-D14B-B429-79B988F07703}"/>
              </a:ext>
            </a:extLst>
          </p:cNvPr>
          <p:cNvSpPr/>
          <p:nvPr userDrawn="1"/>
        </p:nvSpPr>
        <p:spPr>
          <a:xfrm>
            <a:off x="0" y="0"/>
            <a:ext cx="12191999" cy="6858000"/>
          </a:xfrm>
          <a:prstGeom prst="rect">
            <a:avLst/>
          </a:prstGeom>
          <a:solidFill>
            <a:schemeClr val="accent4">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Et bilde som inneholder utendørs, himmel, gress, solnedgang&#10;&#10;Automatisk generert beskrivelse">
            <a:extLst>
              <a:ext uri="{FF2B5EF4-FFF2-40B4-BE49-F238E27FC236}">
                <a16:creationId xmlns:a16="http://schemas.microsoft.com/office/drawing/2014/main" id="{7E35D639-C7DD-684C-8FAF-96CEB640E735}"/>
              </a:ext>
            </a:extLst>
          </p:cNvPr>
          <p:cNvPicPr>
            <a:picLocks/>
          </p:cNvPicPr>
          <p:nvPr userDrawn="1"/>
        </p:nvPicPr>
        <p:blipFill rotWithShape="1">
          <a:blip r:embed="rId2" cstate="screen">
            <a:extLst>
              <a:ext uri="{28A0092B-C50C-407E-A947-70E740481C1C}">
                <a14:useLocalDpi xmlns:a14="http://schemas.microsoft.com/office/drawing/2010/main"/>
              </a:ext>
            </a:extLst>
          </a:blip>
          <a:srcRect l="23229" r="41251" b="15625"/>
          <a:stretch/>
        </p:blipFill>
        <p:spPr>
          <a:xfrm>
            <a:off x="-1" y="0"/>
            <a:ext cx="4330701" cy="6858000"/>
          </a:xfrm>
          <a:prstGeom prst="rect">
            <a:avLst/>
          </a:prstGeom>
        </p:spPr>
      </p:pic>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6856754" cy="2387600"/>
          </a:xfrm>
        </p:spPr>
        <p:txBody>
          <a:bodyPr anchor="b">
            <a:normAutofit/>
          </a:bodyPr>
          <a:lstStyle>
            <a:lvl1pPr algn="l">
              <a:defRPr sz="5400">
                <a:solidFill>
                  <a:schemeClr val="accent1"/>
                </a:solidFill>
              </a:defRPr>
            </a:lvl1pPr>
          </a:lstStyle>
          <a:p>
            <a:r>
              <a:rPr lang="nb-NO"/>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685675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7" name="Plassholder for dato 6">
            <a:extLst>
              <a:ext uri="{FF2B5EF4-FFF2-40B4-BE49-F238E27FC236}">
                <a16:creationId xmlns:a16="http://schemas.microsoft.com/office/drawing/2014/main" id="{D297CDC4-93FD-9D4B-8F90-4E5CDFD1B7E5}"/>
              </a:ext>
            </a:extLst>
          </p:cNvPr>
          <p:cNvSpPr>
            <a:spLocks noGrp="1"/>
          </p:cNvSpPr>
          <p:nvPr>
            <p:ph type="dt" sz="half" idx="10"/>
          </p:nvPr>
        </p:nvSpPr>
        <p:spPr/>
        <p:txBody>
          <a:bodyPr/>
          <a:lstStyle/>
          <a:p>
            <a:fld id="{ACA9F0CC-42A3-DD4B-9661-24D26316FF76}" type="datetime1">
              <a:rPr lang="nb-NO" smtClean="0"/>
              <a:t>27.10.2022</a:t>
            </a:fld>
            <a:endParaRPr lang="nb-NO"/>
          </a:p>
        </p:txBody>
      </p:sp>
      <p:sp>
        <p:nvSpPr>
          <p:cNvPr id="8" name="Plassholder for lysbildenummer 7">
            <a:extLst>
              <a:ext uri="{FF2B5EF4-FFF2-40B4-BE49-F238E27FC236}">
                <a16:creationId xmlns:a16="http://schemas.microsoft.com/office/drawing/2014/main" id="{0A670A53-442A-CD45-918A-24C1832D585C}"/>
              </a:ext>
            </a:extLst>
          </p:cNvPr>
          <p:cNvSpPr>
            <a:spLocks noGrp="1"/>
          </p:cNvSpPr>
          <p:nvPr>
            <p:ph type="sldNum" sz="quarter" idx="11"/>
          </p:nvPr>
        </p:nvSpPr>
        <p:spPr/>
        <p:txBody>
          <a:bodyPr/>
          <a:lstStyle/>
          <a:p>
            <a:fld id="{F01D463A-FC5E-AF45-99CA-E13DF8085A53}" type="slidenum">
              <a:rPr lang="nb-NO" smtClean="0"/>
              <a:pPr/>
              <a:t>‹#›</a:t>
            </a:fld>
            <a:endParaRPr lang="nb-NO"/>
          </a:p>
        </p:txBody>
      </p:sp>
      <p:pic>
        <p:nvPicPr>
          <p:cNvPr id="17" name="Grafikk 16">
            <a:extLst>
              <a:ext uri="{FF2B5EF4-FFF2-40B4-BE49-F238E27FC236}">
                <a16:creationId xmlns:a16="http://schemas.microsoft.com/office/drawing/2014/main" id="{3B9C306E-AB24-8E43-9269-B5A7047C617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76448" y="266749"/>
            <a:ext cx="2565400" cy="562873"/>
          </a:xfrm>
          <a:prstGeom prst="rect">
            <a:avLst/>
          </a:prstGeom>
        </p:spPr>
      </p:pic>
    </p:spTree>
    <p:extLst>
      <p:ext uri="{BB962C8B-B14F-4D97-AF65-F5344CB8AC3E}">
        <p14:creationId xmlns:p14="http://schemas.microsoft.com/office/powerpoint/2010/main" val="340177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tellys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52C18B0-A7B0-D14B-B429-79B988F07703}"/>
              </a:ext>
            </a:extLst>
          </p:cNvPr>
          <p:cNvSpPr/>
          <p:nvPr userDrawn="1"/>
        </p:nvSpPr>
        <p:spPr>
          <a:xfrm>
            <a:off x="0" y="0"/>
            <a:ext cx="12191999" cy="6858000"/>
          </a:xfrm>
          <a:prstGeom prst="rect">
            <a:avLst/>
          </a:prstGeom>
          <a:solidFill>
            <a:schemeClr val="accent6">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Et bilde som inneholder utendørs, himmel, gress, solnedgang&#10;&#10;Automatisk generert beskrivelse">
            <a:extLst>
              <a:ext uri="{FF2B5EF4-FFF2-40B4-BE49-F238E27FC236}">
                <a16:creationId xmlns:a16="http://schemas.microsoft.com/office/drawing/2014/main" id="{7E35D639-C7DD-684C-8FAF-96CEB640E735}"/>
              </a:ext>
            </a:extLst>
          </p:cNvPr>
          <p:cNvPicPr>
            <a:picLocks/>
          </p:cNvPicPr>
          <p:nvPr userDrawn="1"/>
        </p:nvPicPr>
        <p:blipFill rotWithShape="1">
          <a:blip r:embed="rId2" cstate="screen">
            <a:extLst>
              <a:ext uri="{28A0092B-C50C-407E-A947-70E740481C1C}">
                <a14:useLocalDpi xmlns:a14="http://schemas.microsoft.com/office/drawing/2010/main"/>
              </a:ext>
            </a:extLst>
          </a:blip>
          <a:srcRect l="23229" r="41251" b="15625"/>
          <a:stretch/>
        </p:blipFill>
        <p:spPr>
          <a:xfrm>
            <a:off x="-1" y="0"/>
            <a:ext cx="4330701" cy="6858000"/>
          </a:xfrm>
          <a:prstGeom prst="rect">
            <a:avLst/>
          </a:prstGeom>
        </p:spPr>
      </p:pic>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6856754" cy="2387600"/>
          </a:xfrm>
        </p:spPr>
        <p:txBody>
          <a:bodyPr anchor="b">
            <a:normAutofit/>
          </a:bodyPr>
          <a:lstStyle>
            <a:lvl1pPr algn="l">
              <a:defRPr sz="5400">
                <a:solidFill>
                  <a:schemeClr val="accent1"/>
                </a:solidFill>
              </a:defRPr>
            </a:lvl1pPr>
          </a:lstStyle>
          <a:p>
            <a:r>
              <a:rPr lang="nb-NO"/>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685675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7" name="Plassholder for dato 6">
            <a:extLst>
              <a:ext uri="{FF2B5EF4-FFF2-40B4-BE49-F238E27FC236}">
                <a16:creationId xmlns:a16="http://schemas.microsoft.com/office/drawing/2014/main" id="{D297CDC4-93FD-9D4B-8F90-4E5CDFD1B7E5}"/>
              </a:ext>
            </a:extLst>
          </p:cNvPr>
          <p:cNvSpPr>
            <a:spLocks noGrp="1"/>
          </p:cNvSpPr>
          <p:nvPr>
            <p:ph type="dt" sz="half" idx="10"/>
          </p:nvPr>
        </p:nvSpPr>
        <p:spPr/>
        <p:txBody>
          <a:bodyPr/>
          <a:lstStyle/>
          <a:p>
            <a:fld id="{ACA9F0CC-42A3-DD4B-9661-24D26316FF76}" type="datetime1">
              <a:rPr lang="nb-NO" smtClean="0"/>
              <a:t>27.10.2022</a:t>
            </a:fld>
            <a:endParaRPr lang="nb-NO"/>
          </a:p>
        </p:txBody>
      </p:sp>
      <p:sp>
        <p:nvSpPr>
          <p:cNvPr id="8" name="Plassholder for lysbildenummer 7">
            <a:extLst>
              <a:ext uri="{FF2B5EF4-FFF2-40B4-BE49-F238E27FC236}">
                <a16:creationId xmlns:a16="http://schemas.microsoft.com/office/drawing/2014/main" id="{0A670A53-442A-CD45-918A-24C1832D585C}"/>
              </a:ext>
            </a:extLst>
          </p:cNvPr>
          <p:cNvSpPr>
            <a:spLocks noGrp="1"/>
          </p:cNvSpPr>
          <p:nvPr>
            <p:ph type="sldNum" sz="quarter" idx="11"/>
          </p:nvPr>
        </p:nvSpPr>
        <p:spPr/>
        <p:txBody>
          <a:bodyPr/>
          <a:lstStyle/>
          <a:p>
            <a:fld id="{F01D463A-FC5E-AF45-99CA-E13DF8085A53}" type="slidenum">
              <a:rPr lang="nb-NO" smtClean="0"/>
              <a:pPr/>
              <a:t>‹#›</a:t>
            </a:fld>
            <a:endParaRPr lang="nb-NO"/>
          </a:p>
        </p:txBody>
      </p:sp>
      <p:pic>
        <p:nvPicPr>
          <p:cNvPr id="17" name="Grafikk 16">
            <a:extLst>
              <a:ext uri="{FF2B5EF4-FFF2-40B4-BE49-F238E27FC236}">
                <a16:creationId xmlns:a16="http://schemas.microsoft.com/office/drawing/2014/main" id="{3B9C306E-AB24-8E43-9269-B5A7047C617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76448" y="266749"/>
            <a:ext cx="2565400" cy="562873"/>
          </a:xfrm>
          <a:prstGeom prst="rect">
            <a:avLst/>
          </a:prstGeom>
        </p:spPr>
      </p:pic>
      <p:pic>
        <p:nvPicPr>
          <p:cNvPr id="5" name="Bilde 4" descr="Et bilde som inneholder himmel, utendørs, bakke, person&#10;&#10;Automatisk generert beskrivelse">
            <a:extLst>
              <a:ext uri="{FF2B5EF4-FFF2-40B4-BE49-F238E27FC236}">
                <a16:creationId xmlns:a16="http://schemas.microsoft.com/office/drawing/2014/main" id="{E8995242-3BAE-2F4B-899A-669246FE6D5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8009" r="31357"/>
          <a:stretch/>
        </p:blipFill>
        <p:spPr>
          <a:xfrm>
            <a:off x="0" y="0"/>
            <a:ext cx="4330700" cy="6858000"/>
          </a:xfrm>
          <a:prstGeom prst="rect">
            <a:avLst/>
          </a:prstGeom>
        </p:spPr>
      </p:pic>
    </p:spTree>
    <p:extLst>
      <p:ext uri="{BB962C8B-B14F-4D97-AF65-F5344CB8AC3E}">
        <p14:creationId xmlns:p14="http://schemas.microsoft.com/office/powerpoint/2010/main" val="196345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tellys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52C18B0-A7B0-D14B-B429-79B988F07703}"/>
              </a:ext>
            </a:extLst>
          </p:cNvPr>
          <p:cNvSpPr/>
          <p:nvPr userDrawn="1"/>
        </p:nvSpPr>
        <p:spPr>
          <a:xfrm>
            <a:off x="0" y="0"/>
            <a:ext cx="12191999" cy="6858000"/>
          </a:xfrm>
          <a:prstGeom prst="rect">
            <a:avLst/>
          </a:prstGeom>
          <a:solidFill>
            <a:schemeClr val="accent5">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6856754" cy="2387600"/>
          </a:xfrm>
        </p:spPr>
        <p:txBody>
          <a:bodyPr anchor="b">
            <a:normAutofit/>
          </a:bodyPr>
          <a:lstStyle>
            <a:lvl1pPr algn="l">
              <a:defRPr sz="5400">
                <a:solidFill>
                  <a:schemeClr val="accent1"/>
                </a:solidFill>
              </a:defRPr>
            </a:lvl1pPr>
          </a:lstStyle>
          <a:p>
            <a:r>
              <a:rPr lang="nb-NO"/>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685675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7" name="Plassholder for dato 6">
            <a:extLst>
              <a:ext uri="{FF2B5EF4-FFF2-40B4-BE49-F238E27FC236}">
                <a16:creationId xmlns:a16="http://schemas.microsoft.com/office/drawing/2014/main" id="{D297CDC4-93FD-9D4B-8F90-4E5CDFD1B7E5}"/>
              </a:ext>
            </a:extLst>
          </p:cNvPr>
          <p:cNvSpPr>
            <a:spLocks noGrp="1"/>
          </p:cNvSpPr>
          <p:nvPr>
            <p:ph type="dt" sz="half" idx="10"/>
          </p:nvPr>
        </p:nvSpPr>
        <p:spPr/>
        <p:txBody>
          <a:bodyPr/>
          <a:lstStyle/>
          <a:p>
            <a:fld id="{ACA9F0CC-42A3-DD4B-9661-24D26316FF76}" type="datetime1">
              <a:rPr lang="nb-NO" smtClean="0"/>
              <a:t>27.10.2022</a:t>
            </a:fld>
            <a:endParaRPr lang="nb-NO"/>
          </a:p>
        </p:txBody>
      </p:sp>
      <p:sp>
        <p:nvSpPr>
          <p:cNvPr id="8" name="Plassholder for lysbildenummer 7">
            <a:extLst>
              <a:ext uri="{FF2B5EF4-FFF2-40B4-BE49-F238E27FC236}">
                <a16:creationId xmlns:a16="http://schemas.microsoft.com/office/drawing/2014/main" id="{0A670A53-442A-CD45-918A-24C1832D585C}"/>
              </a:ext>
            </a:extLst>
          </p:cNvPr>
          <p:cNvSpPr>
            <a:spLocks noGrp="1"/>
          </p:cNvSpPr>
          <p:nvPr>
            <p:ph type="sldNum" sz="quarter" idx="11"/>
          </p:nvPr>
        </p:nvSpPr>
        <p:spPr/>
        <p:txBody>
          <a:bodyPr/>
          <a:lstStyle/>
          <a:p>
            <a:fld id="{F01D463A-FC5E-AF45-99CA-E13DF8085A53}" type="slidenum">
              <a:rPr lang="nb-NO" smtClean="0"/>
              <a:pPr/>
              <a:t>‹#›</a:t>
            </a:fld>
            <a:endParaRPr lang="nb-NO"/>
          </a:p>
        </p:txBody>
      </p:sp>
      <p:pic>
        <p:nvPicPr>
          <p:cNvPr id="17" name="Grafikk 16">
            <a:extLst>
              <a:ext uri="{FF2B5EF4-FFF2-40B4-BE49-F238E27FC236}">
                <a16:creationId xmlns:a16="http://schemas.microsoft.com/office/drawing/2014/main" id="{3B9C306E-AB24-8E43-9269-B5A7047C61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6448" y="266749"/>
            <a:ext cx="2565400" cy="562873"/>
          </a:xfrm>
          <a:prstGeom prst="rect">
            <a:avLst/>
          </a:prstGeom>
        </p:spPr>
      </p:pic>
      <p:pic>
        <p:nvPicPr>
          <p:cNvPr id="6" name="Bilde 5" descr="Et bilde som inneholder himmel, vann, utendørs, båt&#10;&#10;Automatisk generert beskrivelse">
            <a:extLst>
              <a:ext uri="{FF2B5EF4-FFF2-40B4-BE49-F238E27FC236}">
                <a16:creationId xmlns:a16="http://schemas.microsoft.com/office/drawing/2014/main" id="{D34E77F4-E4C2-284A-BFBC-6D571F8B37C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616" r="3422"/>
          <a:stretch/>
        </p:blipFill>
        <p:spPr>
          <a:xfrm>
            <a:off x="-2" y="0"/>
            <a:ext cx="4330702" cy="6858000"/>
          </a:xfrm>
          <a:prstGeom prst="rect">
            <a:avLst/>
          </a:prstGeom>
        </p:spPr>
      </p:pic>
    </p:spTree>
    <p:extLst>
      <p:ext uri="{BB962C8B-B14F-4D97-AF65-F5344CB8AC3E}">
        <p14:creationId xmlns:p14="http://schemas.microsoft.com/office/powerpoint/2010/main" val="38054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CB5CF3-4A84-FF45-809F-2045CA3CE44A}"/>
              </a:ext>
            </a:extLst>
          </p:cNvPr>
          <p:cNvSpPr>
            <a:spLocks noGrp="1"/>
          </p:cNvSpPr>
          <p:nvPr>
            <p:ph type="title"/>
          </p:nvPr>
        </p:nvSpPr>
        <p:spPr>
          <a:xfrm>
            <a:off x="914400" y="985904"/>
            <a:ext cx="10439400" cy="1325563"/>
          </a:xfrm>
        </p:spPr>
        <p:txBody>
          <a:bodyPr>
            <a:normAutofit/>
          </a:bodyPr>
          <a:lstStyle>
            <a:lvl1pPr>
              <a:defRPr sz="4000"/>
            </a:lvl1pPr>
          </a:lstStyle>
          <a:p>
            <a:r>
              <a:rPr lang="nb-NO"/>
              <a:t>Klikk for å redigere tittelstil</a:t>
            </a:r>
          </a:p>
        </p:txBody>
      </p:sp>
      <p:sp>
        <p:nvSpPr>
          <p:cNvPr id="3" name="Plassholder for innhold 2">
            <a:extLst>
              <a:ext uri="{FF2B5EF4-FFF2-40B4-BE49-F238E27FC236}">
                <a16:creationId xmlns:a16="http://schemas.microsoft.com/office/drawing/2014/main" id="{D9A74A36-AE30-DD42-95AE-50EB51E1BE9D}"/>
              </a:ext>
            </a:extLst>
          </p:cNvPr>
          <p:cNvSpPr>
            <a:spLocks noGrp="1"/>
          </p:cNvSpPr>
          <p:nvPr>
            <p:ph idx="1"/>
          </p:nvPr>
        </p:nvSpPr>
        <p:spPr>
          <a:xfrm>
            <a:off x="914400" y="2446404"/>
            <a:ext cx="10439400" cy="3992968"/>
          </a:xfrm>
        </p:spPr>
        <p:txBody>
          <a:bodyPr>
            <a:normAutofit/>
          </a:bodyPr>
          <a:lstStyle>
            <a:lvl1pPr marL="0" indent="0">
              <a:buNone/>
              <a:defRPr sz="2000"/>
            </a:lvl1pPr>
            <a:lvl2pPr marL="457200" indent="0">
              <a:buNone/>
              <a:defRPr sz="1600"/>
            </a:lvl2pPr>
            <a:lvl3pPr marL="914400" indent="0">
              <a:buNone/>
              <a:defRPr sz="1200"/>
            </a:lvl3pPr>
            <a:lvl4pPr marL="1371600" indent="0">
              <a:buNone/>
              <a:defRPr sz="1200"/>
            </a:lvl4pPr>
            <a:lvl5pPr marL="1828800" indent="0">
              <a:buNone/>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dato 14">
            <a:extLst>
              <a:ext uri="{FF2B5EF4-FFF2-40B4-BE49-F238E27FC236}">
                <a16:creationId xmlns:a16="http://schemas.microsoft.com/office/drawing/2014/main" id="{06980C34-22C3-964D-848F-233E03FA09AA}"/>
              </a:ext>
            </a:extLst>
          </p:cNvPr>
          <p:cNvSpPr>
            <a:spLocks noGrp="1"/>
          </p:cNvSpPr>
          <p:nvPr>
            <p:ph type="dt" sz="half" idx="10"/>
          </p:nvPr>
        </p:nvSpPr>
        <p:spPr/>
        <p:txBody>
          <a:bodyPr/>
          <a:lstStyle/>
          <a:p>
            <a:fld id="{ACA9F0CC-42A3-DD4B-9661-24D26316FF76}" type="datetime1">
              <a:rPr lang="nb-NO" smtClean="0"/>
              <a:t>27.10.2022</a:t>
            </a:fld>
            <a:endParaRPr lang="nb-NO"/>
          </a:p>
        </p:txBody>
      </p:sp>
      <p:sp>
        <p:nvSpPr>
          <p:cNvPr id="16" name="Plassholder for lysbildenummer 15">
            <a:extLst>
              <a:ext uri="{FF2B5EF4-FFF2-40B4-BE49-F238E27FC236}">
                <a16:creationId xmlns:a16="http://schemas.microsoft.com/office/drawing/2014/main" id="{F8315672-5ECA-3949-AD15-AD1811092C58}"/>
              </a:ext>
            </a:extLst>
          </p:cNvPr>
          <p:cNvSpPr>
            <a:spLocks noGrp="1"/>
          </p:cNvSpPr>
          <p:nvPr>
            <p:ph type="sldNum" sz="quarter" idx="11"/>
          </p:nvPr>
        </p:nvSpPr>
        <p:spPr/>
        <p:txBody>
          <a:bodyPr/>
          <a:lstStyle/>
          <a:p>
            <a:fld id="{F01D463A-FC5E-AF45-99CA-E13DF8085A53}" type="slidenum">
              <a:rPr lang="nb-NO" smtClean="0"/>
              <a:pPr/>
              <a:t>‹#›</a:t>
            </a:fld>
            <a:endParaRPr lang="nb-NO"/>
          </a:p>
        </p:txBody>
      </p:sp>
    </p:spTree>
    <p:extLst>
      <p:ext uri="{BB962C8B-B14F-4D97-AF65-F5344CB8AC3E}">
        <p14:creationId xmlns:p14="http://schemas.microsoft.com/office/powerpoint/2010/main" val="33879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C0AF2-57A5-2649-8043-B1F825D999D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8E0BC5F-989C-3F4D-B0A5-F0A35BF4823B}"/>
              </a:ext>
            </a:extLst>
          </p:cNvPr>
          <p:cNvSpPr>
            <a:spLocks noGrp="1"/>
          </p:cNvSpPr>
          <p:nvPr>
            <p:ph sz="half" idx="1"/>
          </p:nvPr>
        </p:nvSpPr>
        <p:spPr>
          <a:xfrm>
            <a:off x="914400" y="2446402"/>
            <a:ext cx="5105400" cy="3992969"/>
          </a:xfrm>
        </p:spPr>
        <p:txBody>
          <a:bodyPr/>
          <a:lstStyle>
            <a:lvl1pPr marL="0" indent="0">
              <a:buNone/>
              <a:defRPr/>
            </a:lvl1pPr>
            <a:lvl2pPr marL="457200" indent="0">
              <a:buNone/>
              <a:defRPr sz="1600"/>
            </a:lvl2pPr>
            <a:lvl3pPr marL="914400" indent="0">
              <a:buNone/>
              <a:defRPr sz="1200"/>
            </a:lvl3pPr>
            <a:lvl4pPr marL="1371600" indent="0">
              <a:buNone/>
              <a:defRPr sz="1200"/>
            </a:lvl4pPr>
            <a:lvl5pPr marL="1828800" indent="0">
              <a:buNone/>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B6152EC-497A-A64F-8318-5B1EC6A89C01}"/>
              </a:ext>
            </a:extLst>
          </p:cNvPr>
          <p:cNvSpPr>
            <a:spLocks noGrp="1"/>
          </p:cNvSpPr>
          <p:nvPr>
            <p:ph sz="half" idx="2"/>
          </p:nvPr>
        </p:nvSpPr>
        <p:spPr>
          <a:xfrm>
            <a:off x="6172200" y="2446402"/>
            <a:ext cx="5181600" cy="3992969"/>
          </a:xfrm>
        </p:spPr>
        <p:txBody>
          <a:bodyPr/>
          <a:lstStyle>
            <a:lvl1pPr marL="0" indent="0">
              <a:buNone/>
              <a:defRPr/>
            </a:lvl1pPr>
            <a:lvl2pPr marL="457200" indent="0">
              <a:buNone/>
              <a:defRPr sz="1600"/>
            </a:lvl2pPr>
            <a:lvl3pPr marL="914400" indent="0">
              <a:buNone/>
              <a:defRPr sz="1200"/>
            </a:lvl3pPr>
            <a:lvl4pPr marL="1371600" indent="0">
              <a:buNone/>
              <a:defRPr sz="1200"/>
            </a:lvl4pPr>
            <a:lvl5pPr marL="1828800" indent="0">
              <a:buNone/>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dato 7">
            <a:extLst>
              <a:ext uri="{FF2B5EF4-FFF2-40B4-BE49-F238E27FC236}">
                <a16:creationId xmlns:a16="http://schemas.microsoft.com/office/drawing/2014/main" id="{B6C2ABE1-BB4E-E94E-A897-ACB30E3354D0}"/>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9" name="Plassholder for lysbildenummer 8">
            <a:extLst>
              <a:ext uri="{FF2B5EF4-FFF2-40B4-BE49-F238E27FC236}">
                <a16:creationId xmlns:a16="http://schemas.microsoft.com/office/drawing/2014/main" id="{4508D882-C7DA-7449-AE78-0C695BD9CB02}"/>
              </a:ext>
            </a:extLst>
          </p:cNvPr>
          <p:cNvSpPr>
            <a:spLocks noGrp="1"/>
          </p:cNvSpPr>
          <p:nvPr>
            <p:ph type="sldNum" sz="quarter" idx="11"/>
          </p:nvPr>
        </p:nvSpPr>
        <p:spPr/>
        <p:txBody>
          <a:bodyPr/>
          <a:lstStyle/>
          <a:p>
            <a:fld id="{F01D463A-FC5E-AF45-99CA-E13DF8085A53}" type="slidenum">
              <a:rPr lang="nb-NO" smtClean="0"/>
              <a:pPr/>
              <a:t>‹#›</a:t>
            </a:fld>
            <a:endParaRPr lang="nb-NO"/>
          </a:p>
        </p:txBody>
      </p:sp>
    </p:spTree>
    <p:extLst>
      <p:ext uri="{BB962C8B-B14F-4D97-AF65-F5344CB8AC3E}">
        <p14:creationId xmlns:p14="http://schemas.microsoft.com/office/powerpoint/2010/main" val="168013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C0AF2-57A5-2649-8043-B1F825D999D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8E0BC5F-989C-3F4D-B0A5-F0A35BF4823B}"/>
              </a:ext>
            </a:extLst>
          </p:cNvPr>
          <p:cNvSpPr>
            <a:spLocks noGrp="1"/>
          </p:cNvSpPr>
          <p:nvPr>
            <p:ph sz="half" idx="1"/>
          </p:nvPr>
        </p:nvSpPr>
        <p:spPr>
          <a:xfrm>
            <a:off x="914401" y="2446402"/>
            <a:ext cx="3300230" cy="3992969"/>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B6152EC-497A-A64F-8318-5B1EC6A89C01}"/>
              </a:ext>
            </a:extLst>
          </p:cNvPr>
          <p:cNvSpPr>
            <a:spLocks noGrp="1"/>
          </p:cNvSpPr>
          <p:nvPr>
            <p:ph sz="half" idx="2"/>
          </p:nvPr>
        </p:nvSpPr>
        <p:spPr>
          <a:xfrm>
            <a:off x="4459356" y="2446402"/>
            <a:ext cx="3349487" cy="3992969"/>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dato 7">
            <a:extLst>
              <a:ext uri="{FF2B5EF4-FFF2-40B4-BE49-F238E27FC236}">
                <a16:creationId xmlns:a16="http://schemas.microsoft.com/office/drawing/2014/main" id="{B6C2ABE1-BB4E-E94E-A897-ACB30E3354D0}"/>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9" name="Plassholder for lysbildenummer 8">
            <a:extLst>
              <a:ext uri="{FF2B5EF4-FFF2-40B4-BE49-F238E27FC236}">
                <a16:creationId xmlns:a16="http://schemas.microsoft.com/office/drawing/2014/main" id="{4508D882-C7DA-7449-AE78-0C695BD9CB02}"/>
              </a:ext>
            </a:extLst>
          </p:cNvPr>
          <p:cNvSpPr>
            <a:spLocks noGrp="1"/>
          </p:cNvSpPr>
          <p:nvPr>
            <p:ph type="sldNum" sz="quarter" idx="11"/>
          </p:nvPr>
        </p:nvSpPr>
        <p:spPr/>
        <p:txBody>
          <a:bodyPr/>
          <a:lstStyle/>
          <a:p>
            <a:fld id="{F01D463A-FC5E-AF45-99CA-E13DF8085A53}" type="slidenum">
              <a:rPr lang="nb-NO" smtClean="0"/>
              <a:pPr/>
              <a:t>‹#›</a:t>
            </a:fld>
            <a:endParaRPr lang="nb-NO"/>
          </a:p>
        </p:txBody>
      </p:sp>
      <p:sp>
        <p:nvSpPr>
          <p:cNvPr id="7" name="Plassholder for innhold 3">
            <a:extLst>
              <a:ext uri="{FF2B5EF4-FFF2-40B4-BE49-F238E27FC236}">
                <a16:creationId xmlns:a16="http://schemas.microsoft.com/office/drawing/2014/main" id="{739CFF65-3AF8-2A4D-AC7C-81874B62B270}"/>
              </a:ext>
            </a:extLst>
          </p:cNvPr>
          <p:cNvSpPr>
            <a:spLocks noGrp="1"/>
          </p:cNvSpPr>
          <p:nvPr>
            <p:ph sz="half" idx="12"/>
          </p:nvPr>
        </p:nvSpPr>
        <p:spPr>
          <a:xfrm>
            <a:off x="8004313" y="2446402"/>
            <a:ext cx="3349487" cy="3992969"/>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4785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C0AF2-57A5-2649-8043-B1F825D999DC}"/>
              </a:ext>
            </a:extLst>
          </p:cNvPr>
          <p:cNvSpPr>
            <a:spLocks noGrp="1"/>
          </p:cNvSpPr>
          <p:nvPr>
            <p:ph type="title"/>
          </p:nvPr>
        </p:nvSpPr>
        <p:spPr>
          <a:xfrm>
            <a:off x="914400" y="985904"/>
            <a:ext cx="5105400" cy="1325563"/>
          </a:xfrm>
        </p:spPr>
        <p:txBody>
          <a:bodyPr>
            <a:normAutofit/>
          </a:bodyPr>
          <a:lstStyle>
            <a:lvl1pPr>
              <a:defRPr sz="3600"/>
            </a:lvl1pPr>
          </a:lstStyle>
          <a:p>
            <a:r>
              <a:rPr lang="nb-NO"/>
              <a:t>Klikk for å redigere tittelstil</a:t>
            </a:r>
          </a:p>
        </p:txBody>
      </p:sp>
      <p:sp>
        <p:nvSpPr>
          <p:cNvPr id="3" name="Plassholder for innhold 2">
            <a:extLst>
              <a:ext uri="{FF2B5EF4-FFF2-40B4-BE49-F238E27FC236}">
                <a16:creationId xmlns:a16="http://schemas.microsoft.com/office/drawing/2014/main" id="{48E0BC5F-989C-3F4D-B0A5-F0A35BF4823B}"/>
              </a:ext>
            </a:extLst>
          </p:cNvPr>
          <p:cNvSpPr>
            <a:spLocks noGrp="1"/>
          </p:cNvSpPr>
          <p:nvPr>
            <p:ph sz="half" idx="1"/>
          </p:nvPr>
        </p:nvSpPr>
        <p:spPr>
          <a:xfrm>
            <a:off x="914400" y="2446402"/>
            <a:ext cx="5105400" cy="3992969"/>
          </a:xfrm>
        </p:spPr>
        <p:txBody>
          <a:bodyPr/>
          <a:lstStyle>
            <a:lvl1pPr marL="0" indent="0">
              <a:buFont typeface="Arial" panose="020B0604020202020204" pitchFamily="34" charset="0"/>
              <a:buNone/>
              <a:defRPr/>
            </a:lvl1pPr>
            <a:lvl2pPr marL="457200" indent="0">
              <a:buNone/>
              <a:defRPr sz="1600"/>
            </a:lvl2pPr>
            <a:lvl3pPr marL="914400" indent="0">
              <a:buNone/>
              <a:defRPr sz="1200"/>
            </a:lvl3pPr>
            <a:lvl4pPr marL="1371600" indent="0">
              <a:buNone/>
              <a:defRPr sz="1200"/>
            </a:lvl4pPr>
            <a:lvl5pPr marL="1828800" indent="0">
              <a:buNone/>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dato 7">
            <a:extLst>
              <a:ext uri="{FF2B5EF4-FFF2-40B4-BE49-F238E27FC236}">
                <a16:creationId xmlns:a16="http://schemas.microsoft.com/office/drawing/2014/main" id="{B6C2ABE1-BB4E-E94E-A897-ACB30E3354D0}"/>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9" name="Plassholder for lysbildenummer 8">
            <a:extLst>
              <a:ext uri="{FF2B5EF4-FFF2-40B4-BE49-F238E27FC236}">
                <a16:creationId xmlns:a16="http://schemas.microsoft.com/office/drawing/2014/main" id="{4508D882-C7DA-7449-AE78-0C695BD9CB02}"/>
              </a:ext>
            </a:extLst>
          </p:cNvPr>
          <p:cNvSpPr>
            <a:spLocks noGrp="1"/>
          </p:cNvSpPr>
          <p:nvPr>
            <p:ph type="sldNum" sz="quarter" idx="11"/>
          </p:nvPr>
        </p:nvSpPr>
        <p:spPr/>
        <p:txBody>
          <a:bodyPr/>
          <a:lstStyle/>
          <a:p>
            <a:fld id="{F01D463A-FC5E-AF45-99CA-E13DF8085A53}" type="slidenum">
              <a:rPr lang="nb-NO" smtClean="0"/>
              <a:pPr/>
              <a:t>‹#›</a:t>
            </a:fld>
            <a:endParaRPr lang="nb-NO"/>
          </a:p>
        </p:txBody>
      </p:sp>
      <p:sp>
        <p:nvSpPr>
          <p:cNvPr id="6" name="Plassholder for bilde 5">
            <a:extLst>
              <a:ext uri="{FF2B5EF4-FFF2-40B4-BE49-F238E27FC236}">
                <a16:creationId xmlns:a16="http://schemas.microsoft.com/office/drawing/2014/main" id="{C93F7FFC-8C9F-5149-A569-B49E0574E049}"/>
              </a:ext>
            </a:extLst>
          </p:cNvPr>
          <p:cNvSpPr>
            <a:spLocks noGrp="1"/>
          </p:cNvSpPr>
          <p:nvPr>
            <p:ph type="pic" sz="quarter" idx="12"/>
          </p:nvPr>
        </p:nvSpPr>
        <p:spPr>
          <a:xfrm>
            <a:off x="6520070" y="1232451"/>
            <a:ext cx="4833729" cy="4782999"/>
          </a:xfrm>
        </p:spPr>
        <p:txBody>
          <a:bodyPr/>
          <a:lstStyle/>
          <a:p>
            <a:endParaRPr lang="nb-NO"/>
          </a:p>
        </p:txBody>
      </p:sp>
    </p:spTree>
    <p:extLst>
      <p:ext uri="{BB962C8B-B14F-4D97-AF65-F5344CB8AC3E}">
        <p14:creationId xmlns:p14="http://schemas.microsoft.com/office/powerpoint/2010/main" val="101633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2F8DA04-AA5F-1846-B5D5-A1709500E9FC}"/>
              </a:ext>
            </a:extLst>
          </p:cNvPr>
          <p:cNvSpPr>
            <a:spLocks noGrp="1"/>
          </p:cNvSpPr>
          <p:nvPr>
            <p:ph type="title"/>
          </p:nvPr>
        </p:nvSpPr>
        <p:spPr>
          <a:xfrm>
            <a:off x="914400" y="985904"/>
            <a:ext cx="104394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3AEE05F-6E37-334E-820C-BF451D1233D1}"/>
              </a:ext>
            </a:extLst>
          </p:cNvPr>
          <p:cNvSpPr>
            <a:spLocks noGrp="1"/>
          </p:cNvSpPr>
          <p:nvPr>
            <p:ph type="body" idx="1"/>
          </p:nvPr>
        </p:nvSpPr>
        <p:spPr>
          <a:xfrm>
            <a:off x="914400" y="2446404"/>
            <a:ext cx="10439400" cy="407733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80CDD40-0145-C949-AF4B-2641688DE33A}"/>
              </a:ext>
            </a:extLst>
          </p:cNvPr>
          <p:cNvSpPr>
            <a:spLocks noGrp="1"/>
          </p:cNvSpPr>
          <p:nvPr>
            <p:ph type="dt" sz="half" idx="2"/>
          </p:nvPr>
        </p:nvSpPr>
        <p:spPr>
          <a:xfrm>
            <a:off x="9641612" y="418628"/>
            <a:ext cx="1053058" cy="365125"/>
          </a:xfrm>
          <a:prstGeom prst="rect">
            <a:avLst/>
          </a:prstGeom>
        </p:spPr>
        <p:txBody>
          <a:bodyPr vert="horz" lIns="91440" tIns="45720" rIns="91440" bIns="45720" rtlCol="0" anchor="ctr"/>
          <a:lstStyle>
            <a:lvl1pPr algn="l">
              <a:defRPr sz="1200">
                <a:solidFill>
                  <a:srgbClr val="86A7C2"/>
                </a:solidFill>
              </a:defRPr>
            </a:lvl1p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2C6B4AAE-417E-6840-951F-FE07DDDF3DD3}"/>
              </a:ext>
            </a:extLst>
          </p:cNvPr>
          <p:cNvSpPr>
            <a:spLocks noGrp="1"/>
          </p:cNvSpPr>
          <p:nvPr>
            <p:ph type="sldNum" sz="quarter" idx="4"/>
          </p:nvPr>
        </p:nvSpPr>
        <p:spPr>
          <a:xfrm>
            <a:off x="10829681" y="418628"/>
            <a:ext cx="524119" cy="365125"/>
          </a:xfrm>
          <a:prstGeom prst="rect">
            <a:avLst/>
          </a:prstGeom>
        </p:spPr>
        <p:txBody>
          <a:bodyPr vert="horz" lIns="91440" tIns="45720" rIns="91440" bIns="45720" rtlCol="0" anchor="ctr"/>
          <a:lstStyle>
            <a:lvl1pPr algn="r">
              <a:defRPr sz="1200">
                <a:solidFill>
                  <a:srgbClr val="86A7C2"/>
                </a:solidFill>
              </a:defRPr>
            </a:lvl1pPr>
          </a:lstStyle>
          <a:p>
            <a:fld id="{F01D463A-FC5E-AF45-99CA-E13DF8085A53}" type="slidenum">
              <a:rPr lang="nb-NO" smtClean="0"/>
              <a:pPr/>
              <a:t>‹#›</a:t>
            </a:fld>
            <a:endParaRPr lang="nb-NO"/>
          </a:p>
        </p:txBody>
      </p:sp>
      <p:pic>
        <p:nvPicPr>
          <p:cNvPr id="8" name="Grafikk 7">
            <a:extLst>
              <a:ext uri="{FF2B5EF4-FFF2-40B4-BE49-F238E27FC236}">
                <a16:creationId xmlns:a16="http://schemas.microsoft.com/office/drawing/2014/main" id="{7790E17B-E3CD-0F47-A451-B219FF456A86}"/>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776448" y="266749"/>
            <a:ext cx="2565400" cy="562873"/>
          </a:xfrm>
          <a:prstGeom prst="rect">
            <a:avLst/>
          </a:prstGeom>
        </p:spPr>
      </p:pic>
    </p:spTree>
    <p:extLst>
      <p:ext uri="{BB962C8B-B14F-4D97-AF65-F5344CB8AC3E}">
        <p14:creationId xmlns:p14="http://schemas.microsoft.com/office/powerpoint/2010/main" val="2579338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0" r:id="rId6"/>
    <p:sldLayoutId id="2147483652" r:id="rId7"/>
    <p:sldLayoutId id="2147483667" r:id="rId8"/>
    <p:sldLayoutId id="2147483666" r:id="rId9"/>
    <p:sldLayoutId id="2147483653" r:id="rId10"/>
    <p:sldLayoutId id="2147483654" r:id="rId11"/>
    <p:sldLayoutId id="2147483655" r:id="rId12"/>
    <p:sldLayoutId id="2147483665" r:id="rId13"/>
  </p:sldLayoutIdLst>
  <p:hf hdr="0" ftr="0"/>
  <p:txStyles>
    <p:titleStyle>
      <a:lvl1pPr algn="l" defTabSz="914400" rtl="0" eaLnBrk="1" latinLnBrk="0" hangingPunct="1">
        <a:lnSpc>
          <a:spcPct val="90000"/>
        </a:lnSpc>
        <a:spcBef>
          <a:spcPct val="0"/>
        </a:spcBef>
        <a:buNone/>
        <a:defRPr sz="4000" b="0" i="0" kern="1200">
          <a:solidFill>
            <a:schemeClr val="accent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p:txBody>
          <a:bodyPr>
            <a:noAutofit/>
          </a:bodyPr>
          <a:lstStyle/>
          <a:p>
            <a:r>
              <a:rPr lang="nb-NO" sz="6600" dirty="0">
                <a:latin typeface="Franklin Gothic Medium"/>
              </a:rPr>
              <a:t>Forslag til budsjett 2023 og </a:t>
            </a:r>
            <a:br>
              <a:rPr lang="nb-NO" sz="6600" dirty="0">
                <a:latin typeface="Franklin Gothic Medium"/>
              </a:rPr>
            </a:br>
            <a:r>
              <a:rPr lang="nb-NO" sz="6600" dirty="0">
                <a:latin typeface="Franklin Gothic Medium"/>
              </a:rPr>
              <a:t>økonomiplan 2023 - 2026</a:t>
            </a:r>
            <a:endParaRPr lang="nn-NO" sz="6600" dirty="0">
              <a:solidFill>
                <a:schemeClr val="tx1"/>
              </a:solidFill>
            </a:endParaRP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1</a:t>
            </a:fld>
            <a:endParaRPr lang="nb-NO"/>
          </a:p>
        </p:txBody>
      </p:sp>
      <p:pic>
        <p:nvPicPr>
          <p:cNvPr id="3" name="Plassholder for innhold 2">
            <a:extLst>
              <a:ext uri="{FF2B5EF4-FFF2-40B4-BE49-F238E27FC236}">
                <a16:creationId xmlns:a16="http://schemas.microsoft.com/office/drawing/2014/main" id="{1654A9FA-1417-483D-9F85-BB1E159C2AA7}"/>
              </a:ext>
            </a:extLst>
          </p:cNvPr>
          <p:cNvPicPr>
            <a:picLocks noGrp="1" noChangeAspect="1"/>
          </p:cNvPicPr>
          <p:nvPr>
            <p:ph sz="half" idx="1"/>
          </p:nvPr>
        </p:nvPicPr>
        <p:blipFill>
          <a:blip r:embed="rId2"/>
          <a:stretch>
            <a:fillRect/>
          </a:stretch>
        </p:blipFill>
        <p:spPr>
          <a:xfrm>
            <a:off x="1949570" y="2446338"/>
            <a:ext cx="8410755" cy="4411662"/>
          </a:xfrm>
          <a:prstGeom prst="rect">
            <a:avLst/>
          </a:prstGeom>
        </p:spPr>
      </p:pic>
    </p:spTree>
    <p:extLst>
      <p:ext uri="{BB962C8B-B14F-4D97-AF65-F5344CB8AC3E}">
        <p14:creationId xmlns:p14="http://schemas.microsoft.com/office/powerpoint/2010/main" val="288103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p:txBody>
          <a:bodyPr/>
          <a:lstStyle/>
          <a:p>
            <a:r>
              <a:rPr lang="nn-NO" dirty="0"/>
              <a:t>Noko av det som er føreslått og som kan skapa motstand:</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10</a:t>
            </a:fld>
            <a:endParaRPr lang="nb-NO"/>
          </a:p>
        </p:txBody>
      </p:sp>
      <p:sp>
        <p:nvSpPr>
          <p:cNvPr id="4" name="Plassholder for innhold 3">
            <a:extLst>
              <a:ext uri="{FF2B5EF4-FFF2-40B4-BE49-F238E27FC236}">
                <a16:creationId xmlns:a16="http://schemas.microsoft.com/office/drawing/2014/main" id="{C174E163-CA65-4F89-9E08-22027CC415D7}"/>
              </a:ext>
            </a:extLst>
          </p:cNvPr>
          <p:cNvSpPr>
            <a:spLocks noGrp="1"/>
          </p:cNvSpPr>
          <p:nvPr>
            <p:ph sz="half" idx="1"/>
          </p:nvPr>
        </p:nvSpPr>
        <p:spPr>
          <a:xfrm>
            <a:off x="914400" y="2446402"/>
            <a:ext cx="10439400" cy="3992969"/>
          </a:xfrm>
        </p:spPr>
        <p:txBody>
          <a:bodyPr>
            <a:normAutofit fontScale="92500" lnSpcReduction="10000"/>
          </a:bodyPr>
          <a:lstStyle/>
          <a:p>
            <a:pPr marL="285750" indent="-285750">
              <a:buFont typeface="Arial" panose="020B0604020202020204" pitchFamily="34" charset="0"/>
              <a:buChar char="•"/>
            </a:pPr>
            <a:r>
              <a:rPr lang="nn-NO" sz="2800" b="1" i="0" dirty="0">
                <a:effectLst/>
              </a:rPr>
              <a:t>Me reduserer 5,5 årsverk i heimetenestene og brukarar med omfattande hjelpebehov som i dag bur på Havnahuset får den hjelpa på sjukeheimen frå 01.04.23. </a:t>
            </a:r>
          </a:p>
          <a:p>
            <a:pPr marL="285750" indent="-285750">
              <a:buFont typeface="Arial" panose="020B0604020202020204" pitchFamily="34" charset="0"/>
              <a:buChar char="•"/>
            </a:pPr>
            <a:r>
              <a:rPr lang="nn-NO" sz="2800" b="1" i="0" dirty="0">
                <a:effectLst/>
              </a:rPr>
              <a:t>Me reduserer 0,85 årsverk på dagtilbodet for demente, og reduserer opningstider frå fem til to dagar frå 01.04.23. </a:t>
            </a:r>
          </a:p>
          <a:p>
            <a:pPr marL="285750" indent="-285750">
              <a:buFont typeface="Arial" panose="020B0604020202020204" pitchFamily="34" charset="0"/>
              <a:buChar char="•"/>
            </a:pPr>
            <a:r>
              <a:rPr lang="nn-NO" sz="2800" b="1" i="0" dirty="0">
                <a:effectLst/>
              </a:rPr>
              <a:t>Me flyttar 7. klasse ved Øvrebygda skule (8) og </a:t>
            </a:r>
            <a:r>
              <a:rPr lang="nn-NO" sz="2800" b="1" i="0" dirty="0" err="1">
                <a:effectLst/>
              </a:rPr>
              <a:t>Selevik</a:t>
            </a:r>
            <a:r>
              <a:rPr lang="nn-NO" sz="2800" b="1" i="0" dirty="0">
                <a:effectLst/>
              </a:rPr>
              <a:t> skule (7) til </a:t>
            </a:r>
            <a:r>
              <a:rPr lang="nn-NO" sz="2800" b="1" i="0" dirty="0" err="1">
                <a:effectLst/>
              </a:rPr>
              <a:t>Rimbareid</a:t>
            </a:r>
            <a:r>
              <a:rPr lang="nn-NO" sz="2800" b="1" i="0" dirty="0">
                <a:effectLst/>
              </a:rPr>
              <a:t> skule frå 01.08.23 </a:t>
            </a:r>
          </a:p>
          <a:p>
            <a:pPr marL="285750" indent="-285750">
              <a:buFont typeface="Arial" panose="020B0604020202020204" pitchFamily="34" charset="0"/>
              <a:buChar char="•"/>
            </a:pPr>
            <a:r>
              <a:rPr lang="nn-NO" sz="2800" b="1" i="0" dirty="0" err="1">
                <a:solidFill>
                  <a:srgbClr val="000000"/>
                </a:solidFill>
                <a:effectLst/>
              </a:rPr>
              <a:t>Selevik</a:t>
            </a:r>
            <a:r>
              <a:rPr lang="nn-NO" sz="2800" b="1" i="0" dirty="0">
                <a:solidFill>
                  <a:srgbClr val="000000"/>
                </a:solidFill>
                <a:effectLst/>
              </a:rPr>
              <a:t> skule vert ein todelt skule frå 01.08.2023. Premissane for dette er at 7. klasse er </a:t>
            </a:r>
            <a:r>
              <a:rPr lang="nn-NO" sz="2800" b="1" i="0" dirty="0" err="1">
                <a:solidFill>
                  <a:srgbClr val="000000"/>
                </a:solidFill>
                <a:effectLst/>
              </a:rPr>
              <a:t>overflytta</a:t>
            </a:r>
            <a:r>
              <a:rPr lang="nn-NO" sz="2800" b="1" i="0" dirty="0">
                <a:solidFill>
                  <a:srgbClr val="000000"/>
                </a:solidFill>
                <a:effectLst/>
              </a:rPr>
              <a:t> til </a:t>
            </a:r>
            <a:r>
              <a:rPr lang="nn-NO" sz="2800" b="1" i="0" dirty="0" err="1">
                <a:solidFill>
                  <a:srgbClr val="000000"/>
                </a:solidFill>
                <a:effectLst/>
              </a:rPr>
              <a:t>Rimbareid</a:t>
            </a:r>
            <a:r>
              <a:rPr lang="nn-NO" sz="2800" b="1" i="0" dirty="0">
                <a:solidFill>
                  <a:srgbClr val="000000"/>
                </a:solidFill>
                <a:effectLst/>
              </a:rPr>
              <a:t> skule. </a:t>
            </a:r>
          </a:p>
          <a:p>
            <a:pPr marL="285750" indent="-285750">
              <a:buFont typeface="Arial" panose="020B0604020202020204" pitchFamily="34" charset="0"/>
              <a:buChar char="•"/>
            </a:pPr>
            <a:r>
              <a:rPr lang="nn-NO" sz="2800" b="1" dirty="0">
                <a:solidFill>
                  <a:srgbClr val="000000"/>
                </a:solidFill>
              </a:rPr>
              <a:t>Auke i kommunale avgifter ut over prisstigning (25% på vatn og avlaup)</a:t>
            </a:r>
            <a:endParaRPr lang="nn-NO" sz="2800" b="1" dirty="0"/>
          </a:p>
          <a:p>
            <a:endParaRPr lang="nn-NO" sz="2800" b="1" dirty="0"/>
          </a:p>
        </p:txBody>
      </p:sp>
    </p:spTree>
    <p:extLst>
      <p:ext uri="{BB962C8B-B14F-4D97-AF65-F5344CB8AC3E}">
        <p14:creationId xmlns:p14="http://schemas.microsoft.com/office/powerpoint/2010/main" val="190050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ACB320-5444-4931-A46F-1791FA9C7B48}"/>
              </a:ext>
            </a:extLst>
          </p:cNvPr>
          <p:cNvSpPr>
            <a:spLocks noGrp="1"/>
          </p:cNvSpPr>
          <p:nvPr>
            <p:ph type="title"/>
          </p:nvPr>
        </p:nvSpPr>
        <p:spPr/>
        <p:txBody>
          <a:bodyPr/>
          <a:lstStyle/>
          <a:p>
            <a:r>
              <a:rPr lang="nn-NO" dirty="0">
                <a:latin typeface="Franklin Gothic Medium"/>
              </a:rPr>
              <a:t>Demografi – ei drivkraft for endring</a:t>
            </a:r>
            <a:endParaRPr lang="nn-NO" dirty="0">
              <a:solidFill>
                <a:srgbClr val="FF0000"/>
              </a:solidFill>
            </a:endParaRPr>
          </a:p>
        </p:txBody>
      </p:sp>
      <p:sp>
        <p:nvSpPr>
          <p:cNvPr id="3" name="Plassholder for innhold 2">
            <a:extLst>
              <a:ext uri="{FF2B5EF4-FFF2-40B4-BE49-F238E27FC236}">
                <a16:creationId xmlns:a16="http://schemas.microsoft.com/office/drawing/2014/main" id="{FA38B45F-CBC3-4C03-9BD9-9BF63D334CF1}"/>
              </a:ext>
            </a:extLst>
          </p:cNvPr>
          <p:cNvSpPr>
            <a:spLocks noGrp="1"/>
          </p:cNvSpPr>
          <p:nvPr>
            <p:ph sz="half" idx="1"/>
          </p:nvPr>
        </p:nvSpPr>
        <p:spPr/>
        <p:txBody>
          <a:bodyPr vert="horz" lIns="91440" tIns="45720" rIns="91440" bIns="45720" rtlCol="0" anchor="t">
            <a:normAutofit/>
          </a:bodyPr>
          <a:lstStyle/>
          <a:p>
            <a:r>
              <a:rPr lang="nb-NO"/>
              <a:t>Elevtal</a:t>
            </a:r>
          </a:p>
        </p:txBody>
      </p:sp>
      <p:sp>
        <p:nvSpPr>
          <p:cNvPr id="4" name="Plassholder for innhold 3">
            <a:extLst>
              <a:ext uri="{FF2B5EF4-FFF2-40B4-BE49-F238E27FC236}">
                <a16:creationId xmlns:a16="http://schemas.microsoft.com/office/drawing/2014/main" id="{2BB801E8-84A5-41B6-8AC0-1F394DAA1291}"/>
              </a:ext>
            </a:extLst>
          </p:cNvPr>
          <p:cNvSpPr>
            <a:spLocks noGrp="1"/>
          </p:cNvSpPr>
          <p:nvPr>
            <p:ph sz="half" idx="2"/>
          </p:nvPr>
        </p:nvSpPr>
        <p:spPr/>
        <p:txBody>
          <a:bodyPr vert="horz" lIns="91440" tIns="45720" rIns="91440" bIns="45720" rtlCol="0" anchor="t">
            <a:normAutofit/>
          </a:bodyPr>
          <a:lstStyle/>
          <a:p>
            <a:r>
              <a:rPr lang="nb-NO"/>
              <a:t>Eldre</a:t>
            </a:r>
          </a:p>
        </p:txBody>
      </p:sp>
      <p:sp>
        <p:nvSpPr>
          <p:cNvPr id="5" name="Plassholder for dato 4">
            <a:extLst>
              <a:ext uri="{FF2B5EF4-FFF2-40B4-BE49-F238E27FC236}">
                <a16:creationId xmlns:a16="http://schemas.microsoft.com/office/drawing/2014/main" id="{B56A8331-70E1-475E-81E3-38D9ED6FADF9}"/>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AC563E7A-827C-4992-937F-FC21CB97344D}"/>
              </a:ext>
            </a:extLst>
          </p:cNvPr>
          <p:cNvSpPr>
            <a:spLocks noGrp="1"/>
          </p:cNvSpPr>
          <p:nvPr>
            <p:ph type="sldNum" sz="quarter" idx="11"/>
          </p:nvPr>
        </p:nvSpPr>
        <p:spPr/>
        <p:txBody>
          <a:bodyPr/>
          <a:lstStyle/>
          <a:p>
            <a:fld id="{F01D463A-FC5E-AF45-99CA-E13DF8085A53}" type="slidenum">
              <a:rPr lang="nb-NO" smtClean="0"/>
              <a:pPr/>
              <a:t>11</a:t>
            </a:fld>
            <a:endParaRPr lang="nb-NO"/>
          </a:p>
        </p:txBody>
      </p:sp>
      <p:pic>
        <p:nvPicPr>
          <p:cNvPr id="1026" name="Picture 2">
            <a:extLst>
              <a:ext uri="{FF2B5EF4-FFF2-40B4-BE49-F238E27FC236}">
                <a16:creationId xmlns:a16="http://schemas.microsoft.com/office/drawing/2014/main" id="{6DE72E1F-0812-4934-B73E-23E253B82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85" y="2513618"/>
            <a:ext cx="5506915" cy="369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018BC73-D760-478F-91F8-609CAB862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2513617"/>
            <a:ext cx="5319347" cy="369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5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1910080" y="359898"/>
            <a:ext cx="9875520" cy="811677"/>
          </a:xfrm>
        </p:spPr>
        <p:txBody>
          <a:bodyPr>
            <a:normAutofit fontScale="90000"/>
          </a:bodyPr>
          <a:lstStyle/>
          <a:p>
            <a:pPr algn="ctr"/>
            <a:r>
              <a:rPr lang="nn-NO" dirty="0">
                <a:solidFill>
                  <a:schemeClr val="tx1"/>
                </a:solidFill>
              </a:rPr>
              <a:t>Robek</a:t>
            </a:r>
          </a:p>
        </p:txBody>
      </p:sp>
      <p:sp>
        <p:nvSpPr>
          <p:cNvPr id="5" name="Undertittel 4"/>
          <p:cNvSpPr>
            <a:spLocks noGrp="1"/>
          </p:cNvSpPr>
          <p:nvPr>
            <p:ph type="subTitle" idx="1"/>
          </p:nvPr>
        </p:nvSpPr>
        <p:spPr>
          <a:xfrm>
            <a:off x="2956560" y="1400175"/>
            <a:ext cx="7406640" cy="5097927"/>
          </a:xfrm>
        </p:spPr>
        <p:txBody>
          <a:bodyPr>
            <a:normAutofit/>
          </a:bodyPr>
          <a:lstStyle/>
          <a:p>
            <a:endParaRPr lang="nb-NO" dirty="0"/>
          </a:p>
          <a:p>
            <a:endParaRPr lang="nb-NO" dirty="0"/>
          </a:p>
        </p:txBody>
      </p:sp>
      <p:pic>
        <p:nvPicPr>
          <p:cNvPr id="7" name="Picture 2" descr="Tilbake til forside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4000" contrast="-2000"/>
                    </a14:imgEffect>
                  </a14:imgLayer>
                </a14:imgProps>
              </a:ext>
              <a:ext uri="{28A0092B-C50C-407E-A947-70E740481C1C}">
                <a14:useLocalDpi xmlns:a14="http://schemas.microsoft.com/office/drawing/2010/main" val="0"/>
              </a:ext>
            </a:extLst>
          </a:blip>
          <a:srcRect/>
          <a:stretch>
            <a:fillRect/>
          </a:stretch>
        </p:blipFill>
        <p:spPr bwMode="auto">
          <a:xfrm>
            <a:off x="1919536" y="332657"/>
            <a:ext cx="576064" cy="709002"/>
          </a:xfrm>
          <a:prstGeom prst="rect">
            <a:avLst/>
          </a:prstGeom>
          <a:noFill/>
          <a:extLst>
            <a:ext uri="{909E8E84-426E-40DD-AFC4-6F175D3DCCD1}">
              <a14:hiddenFill xmlns:a14="http://schemas.microsoft.com/office/drawing/2010/main">
                <a:solidFill>
                  <a:srgbClr val="FFFFFF"/>
                </a:solidFill>
              </a14:hiddenFill>
            </a:ext>
          </a:extLst>
        </p:spPr>
      </p:pic>
      <p:pic>
        <p:nvPicPr>
          <p:cNvPr id="3" name="Bilete 2" descr="Eit bilete som inneheld skjermbilete&#10;&#10;Automatisk generert skildring">
            <a:extLst>
              <a:ext uri="{FF2B5EF4-FFF2-40B4-BE49-F238E27FC236}">
                <a16:creationId xmlns:a16="http://schemas.microsoft.com/office/drawing/2014/main" id="{1205048E-931B-404D-93A4-32C75A5ED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51" y="0"/>
            <a:ext cx="11900297" cy="6858000"/>
          </a:xfrm>
          <a:prstGeom prst="rect">
            <a:avLst/>
          </a:prstGeom>
        </p:spPr>
      </p:pic>
    </p:spTree>
    <p:extLst>
      <p:ext uri="{BB962C8B-B14F-4D97-AF65-F5344CB8AC3E}">
        <p14:creationId xmlns:p14="http://schemas.microsoft.com/office/powerpoint/2010/main" val="231347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p:txBody>
          <a:bodyPr/>
          <a:lstStyle/>
          <a:p>
            <a:r>
              <a:rPr lang="nn-NO" dirty="0">
                <a:solidFill>
                  <a:schemeClr val="tx1"/>
                </a:solidFill>
              </a:rPr>
              <a:t>Presentasjon budsjett 2023</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13</a:t>
            </a:fld>
            <a:endParaRPr lang="nb-NO"/>
          </a:p>
        </p:txBody>
      </p:sp>
      <p:sp>
        <p:nvSpPr>
          <p:cNvPr id="4" name="Plassholder for innhold 3">
            <a:extLst>
              <a:ext uri="{FF2B5EF4-FFF2-40B4-BE49-F238E27FC236}">
                <a16:creationId xmlns:a16="http://schemas.microsoft.com/office/drawing/2014/main" id="{C174E163-CA65-4F89-9E08-22027CC415D7}"/>
              </a:ext>
            </a:extLst>
          </p:cNvPr>
          <p:cNvSpPr>
            <a:spLocks noGrp="1"/>
          </p:cNvSpPr>
          <p:nvPr>
            <p:ph sz="half" idx="1"/>
          </p:nvPr>
        </p:nvSpPr>
        <p:spPr>
          <a:xfrm>
            <a:off x="914400" y="2446402"/>
            <a:ext cx="10439400" cy="3992969"/>
          </a:xfrm>
        </p:spPr>
        <p:txBody>
          <a:bodyPr>
            <a:normAutofit/>
          </a:bodyPr>
          <a:lstStyle/>
          <a:p>
            <a:r>
              <a:rPr lang="nn-NO" sz="2800" dirty="0"/>
              <a:t>Kommunedirektør Gjermund Hagesæter</a:t>
            </a:r>
          </a:p>
          <a:p>
            <a:r>
              <a:rPr lang="nn-NO" sz="2800" dirty="0"/>
              <a:t>Økonomisjef Trond Salmo</a:t>
            </a:r>
          </a:p>
          <a:p>
            <a:r>
              <a:rPr lang="nn-NO" sz="2800" dirty="0"/>
              <a:t>Helse og omsorgssjef Anne Økland</a:t>
            </a:r>
          </a:p>
          <a:p>
            <a:r>
              <a:rPr lang="nn-NO" sz="2800" dirty="0"/>
              <a:t>Oppvekst og kultursjef John Karsten Raunholm</a:t>
            </a:r>
          </a:p>
          <a:p>
            <a:r>
              <a:rPr lang="nn-NO" sz="2800" dirty="0"/>
              <a:t>Ass kommunedirektør Svein Dale Soleng</a:t>
            </a:r>
          </a:p>
          <a:p>
            <a:r>
              <a:rPr lang="nn-NO" sz="2800" dirty="0"/>
              <a:t>Økonomisjef Trond Salmo / teknisk</a:t>
            </a:r>
          </a:p>
          <a:p>
            <a:r>
              <a:rPr lang="nn-NO" sz="2800" dirty="0"/>
              <a:t>Kommunedirektør Gjermund Hagesæter / avslutning</a:t>
            </a:r>
          </a:p>
          <a:p>
            <a:endParaRPr lang="nn-NO" sz="2800" dirty="0"/>
          </a:p>
        </p:txBody>
      </p:sp>
    </p:spTree>
    <p:extLst>
      <p:ext uri="{BB962C8B-B14F-4D97-AF65-F5344CB8AC3E}">
        <p14:creationId xmlns:p14="http://schemas.microsoft.com/office/powerpoint/2010/main" val="37625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p:txBody>
          <a:bodyPr/>
          <a:lstStyle/>
          <a:p>
            <a:r>
              <a:rPr lang="nn-NO" dirty="0">
                <a:solidFill>
                  <a:schemeClr val="tx1"/>
                </a:solidFill>
              </a:rPr>
              <a:t>Oppsummering / Avslutning</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14</a:t>
            </a:fld>
            <a:endParaRPr lang="nb-NO"/>
          </a:p>
        </p:txBody>
      </p:sp>
      <p:sp>
        <p:nvSpPr>
          <p:cNvPr id="4" name="Plassholder for innhold 3">
            <a:extLst>
              <a:ext uri="{FF2B5EF4-FFF2-40B4-BE49-F238E27FC236}">
                <a16:creationId xmlns:a16="http://schemas.microsoft.com/office/drawing/2014/main" id="{05538E17-142C-45A8-AF55-116EDDA3CA18}"/>
              </a:ext>
            </a:extLst>
          </p:cNvPr>
          <p:cNvSpPr>
            <a:spLocks noGrp="1"/>
          </p:cNvSpPr>
          <p:nvPr>
            <p:ph sz="half" idx="1"/>
          </p:nvPr>
        </p:nvSpPr>
        <p:spPr/>
        <p:txBody>
          <a:bodyPr/>
          <a:lstStyle/>
          <a:p>
            <a:endParaRPr lang="nn-NO"/>
          </a:p>
        </p:txBody>
      </p:sp>
    </p:spTree>
    <p:extLst>
      <p:ext uri="{BB962C8B-B14F-4D97-AF65-F5344CB8AC3E}">
        <p14:creationId xmlns:p14="http://schemas.microsoft.com/office/powerpoint/2010/main" val="226938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1910080" y="359898"/>
            <a:ext cx="9875520" cy="811677"/>
          </a:xfrm>
        </p:spPr>
        <p:txBody>
          <a:bodyPr>
            <a:normAutofit fontScale="90000"/>
          </a:bodyPr>
          <a:lstStyle/>
          <a:p>
            <a:pPr algn="ctr"/>
            <a:r>
              <a:rPr lang="nn-NO" dirty="0">
                <a:solidFill>
                  <a:schemeClr val="tx1"/>
                </a:solidFill>
              </a:rPr>
              <a:t>Robek</a:t>
            </a:r>
          </a:p>
        </p:txBody>
      </p:sp>
      <p:sp>
        <p:nvSpPr>
          <p:cNvPr id="5" name="Undertittel 4"/>
          <p:cNvSpPr>
            <a:spLocks noGrp="1"/>
          </p:cNvSpPr>
          <p:nvPr>
            <p:ph type="subTitle" idx="1"/>
          </p:nvPr>
        </p:nvSpPr>
        <p:spPr>
          <a:xfrm>
            <a:off x="2956560" y="1400175"/>
            <a:ext cx="7406640" cy="5097927"/>
          </a:xfrm>
        </p:spPr>
        <p:txBody>
          <a:bodyPr>
            <a:normAutofit/>
          </a:bodyPr>
          <a:lstStyle/>
          <a:p>
            <a:endParaRPr lang="nb-NO" dirty="0"/>
          </a:p>
          <a:p>
            <a:endParaRPr lang="nb-NO" dirty="0"/>
          </a:p>
        </p:txBody>
      </p:sp>
      <p:pic>
        <p:nvPicPr>
          <p:cNvPr id="7" name="Picture 2" descr="Tilbake til forside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4000" contrast="-2000"/>
                    </a14:imgEffect>
                  </a14:imgLayer>
                </a14:imgProps>
              </a:ext>
              <a:ext uri="{28A0092B-C50C-407E-A947-70E740481C1C}">
                <a14:useLocalDpi xmlns:a14="http://schemas.microsoft.com/office/drawing/2010/main" val="0"/>
              </a:ext>
            </a:extLst>
          </a:blip>
          <a:srcRect/>
          <a:stretch>
            <a:fillRect/>
          </a:stretch>
        </p:blipFill>
        <p:spPr bwMode="auto">
          <a:xfrm>
            <a:off x="1919536" y="332657"/>
            <a:ext cx="576064" cy="709002"/>
          </a:xfrm>
          <a:prstGeom prst="rect">
            <a:avLst/>
          </a:prstGeom>
          <a:noFill/>
          <a:extLst>
            <a:ext uri="{909E8E84-426E-40DD-AFC4-6F175D3DCCD1}">
              <a14:hiddenFill xmlns:a14="http://schemas.microsoft.com/office/drawing/2010/main">
                <a:solidFill>
                  <a:srgbClr val="FFFFFF"/>
                </a:solidFill>
              </a14:hiddenFill>
            </a:ext>
          </a:extLst>
        </p:spPr>
      </p:pic>
      <p:pic>
        <p:nvPicPr>
          <p:cNvPr id="3" name="Bilete 2" descr="Eit bilete som inneheld skjermbilete&#10;&#10;Automatisk generert skildring">
            <a:extLst>
              <a:ext uri="{FF2B5EF4-FFF2-40B4-BE49-F238E27FC236}">
                <a16:creationId xmlns:a16="http://schemas.microsoft.com/office/drawing/2014/main" id="{1205048E-931B-404D-93A4-32C75A5ED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51" y="0"/>
            <a:ext cx="11900297" cy="6858000"/>
          </a:xfrm>
          <a:prstGeom prst="rect">
            <a:avLst/>
          </a:prstGeom>
        </p:spPr>
      </p:pic>
    </p:spTree>
    <p:extLst>
      <p:ext uri="{BB962C8B-B14F-4D97-AF65-F5344CB8AC3E}">
        <p14:creationId xmlns:p14="http://schemas.microsoft.com/office/powerpoint/2010/main" val="428579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p:txBody>
          <a:bodyPr/>
          <a:lstStyle/>
          <a:p>
            <a:r>
              <a:rPr lang="nn-NO" dirty="0"/>
              <a:t>Avslutning</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16</a:t>
            </a:fld>
            <a:endParaRPr lang="nb-NO"/>
          </a:p>
        </p:txBody>
      </p:sp>
      <p:sp>
        <p:nvSpPr>
          <p:cNvPr id="4" name="Plassholder for innhold 3">
            <a:extLst>
              <a:ext uri="{FF2B5EF4-FFF2-40B4-BE49-F238E27FC236}">
                <a16:creationId xmlns:a16="http://schemas.microsoft.com/office/drawing/2014/main" id="{FD06AED7-8E14-4D94-A7C4-C04D6173720E}"/>
              </a:ext>
            </a:extLst>
          </p:cNvPr>
          <p:cNvSpPr>
            <a:spLocks noGrp="1"/>
          </p:cNvSpPr>
          <p:nvPr>
            <p:ph sz="half" idx="1"/>
          </p:nvPr>
        </p:nvSpPr>
        <p:spPr>
          <a:xfrm>
            <a:off x="914399" y="2446402"/>
            <a:ext cx="10439399" cy="3992969"/>
          </a:xfrm>
        </p:spPr>
        <p:txBody>
          <a:bodyPr>
            <a:normAutofit/>
          </a:bodyPr>
          <a:lstStyle/>
          <a:p>
            <a:pPr marL="457200" indent="-457200">
              <a:buFont typeface="Arial" panose="020B0604020202020204" pitchFamily="34" charset="0"/>
              <a:buChar char="•"/>
            </a:pPr>
            <a:r>
              <a:rPr lang="nn-NO" sz="2800" dirty="0"/>
              <a:t>Krevjande budsjett året før eit valår</a:t>
            </a:r>
          </a:p>
          <a:p>
            <a:pPr marL="457200" indent="-457200">
              <a:buFont typeface="Arial" panose="020B0604020202020204" pitchFamily="34" charset="0"/>
              <a:buChar char="•"/>
            </a:pPr>
            <a:r>
              <a:rPr lang="nn-NO" sz="2800" dirty="0"/>
              <a:t>Har stor forståing for at dette er vanskeleg</a:t>
            </a:r>
          </a:p>
          <a:p>
            <a:pPr marL="457200" indent="-457200">
              <a:buFont typeface="Arial" panose="020B0604020202020204" pitchFamily="34" charset="0"/>
              <a:buChar char="•"/>
            </a:pPr>
            <a:r>
              <a:rPr lang="nn-NO" sz="2800" dirty="0"/>
              <a:t>Netto driftsresultat kr 24 000,-</a:t>
            </a:r>
          </a:p>
          <a:p>
            <a:pPr marL="457200" indent="-457200">
              <a:buFont typeface="Arial" panose="020B0604020202020204" pitchFamily="34" charset="0"/>
              <a:buChar char="•"/>
            </a:pPr>
            <a:r>
              <a:rPr lang="nn-NO" sz="2800" dirty="0"/>
              <a:t>Fitjar kommune er som ein </a:t>
            </a:r>
            <a:r>
              <a:rPr lang="nn-NO" sz="2800" dirty="0" err="1"/>
              <a:t>privathusholdning</a:t>
            </a:r>
            <a:r>
              <a:rPr lang="nn-NO" sz="2800" dirty="0"/>
              <a:t> – me kan ikkje i det lange løp bruka meir enn me har i inntekter</a:t>
            </a:r>
          </a:p>
          <a:p>
            <a:pPr marL="457200" indent="-457200">
              <a:buFont typeface="Arial" panose="020B0604020202020204" pitchFamily="34" charset="0"/>
              <a:buChar char="•"/>
            </a:pPr>
            <a:endParaRPr lang="nn-NO" sz="2800" dirty="0"/>
          </a:p>
          <a:p>
            <a:pPr marL="457200" indent="-457200">
              <a:buFont typeface="Arial" panose="020B0604020202020204" pitchFamily="34" charset="0"/>
              <a:buChar char="•"/>
            </a:pPr>
            <a:endParaRPr lang="nn-NO" sz="2800" dirty="0"/>
          </a:p>
          <a:p>
            <a:pPr marL="457200" indent="-457200">
              <a:buFont typeface="Arial" panose="020B0604020202020204" pitchFamily="34" charset="0"/>
              <a:buChar char="•"/>
            </a:pPr>
            <a:endParaRPr lang="nn-NO" sz="2800" dirty="0"/>
          </a:p>
        </p:txBody>
      </p:sp>
    </p:spTree>
    <p:extLst>
      <p:ext uri="{BB962C8B-B14F-4D97-AF65-F5344CB8AC3E}">
        <p14:creationId xmlns:p14="http://schemas.microsoft.com/office/powerpoint/2010/main" val="2321375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p:txBody>
          <a:bodyPr/>
          <a:lstStyle/>
          <a:p>
            <a:r>
              <a:rPr lang="nn-NO" dirty="0"/>
              <a:t>Kommunedirektøren si rolle i det vidare budsjettarbeid</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17</a:t>
            </a:fld>
            <a:endParaRPr lang="nb-NO"/>
          </a:p>
        </p:txBody>
      </p:sp>
      <p:sp>
        <p:nvSpPr>
          <p:cNvPr id="4" name="Plassholder for innhold 3">
            <a:extLst>
              <a:ext uri="{FF2B5EF4-FFF2-40B4-BE49-F238E27FC236}">
                <a16:creationId xmlns:a16="http://schemas.microsoft.com/office/drawing/2014/main" id="{FD06AED7-8E14-4D94-A7C4-C04D6173720E}"/>
              </a:ext>
            </a:extLst>
          </p:cNvPr>
          <p:cNvSpPr>
            <a:spLocks noGrp="1"/>
          </p:cNvSpPr>
          <p:nvPr>
            <p:ph sz="half" idx="1"/>
          </p:nvPr>
        </p:nvSpPr>
        <p:spPr>
          <a:xfrm>
            <a:off x="914399" y="2446402"/>
            <a:ext cx="10439399" cy="3992969"/>
          </a:xfrm>
        </p:spPr>
        <p:txBody>
          <a:bodyPr>
            <a:normAutofit fontScale="85000" lnSpcReduction="20000"/>
          </a:bodyPr>
          <a:lstStyle/>
          <a:p>
            <a:pPr marL="457200" indent="-457200">
              <a:buFont typeface="Arial" panose="020B0604020202020204" pitchFamily="34" charset="0"/>
              <a:buChar char="•"/>
            </a:pPr>
            <a:r>
              <a:rPr lang="nn-NO" sz="3000" dirty="0"/>
              <a:t>Vil svare opp spørsmål og klare opp dersom noko er uklart</a:t>
            </a:r>
          </a:p>
          <a:p>
            <a:pPr marL="457200" indent="-457200">
              <a:buFont typeface="Arial" panose="020B0604020202020204" pitchFamily="34" charset="0"/>
              <a:buChar char="•"/>
            </a:pPr>
            <a:r>
              <a:rPr lang="nn-NO" sz="3000" dirty="0"/>
              <a:t>Vil i utgangspunktet ikkje blande meg inn i den politiske debatt.</a:t>
            </a:r>
          </a:p>
          <a:p>
            <a:pPr marL="457200" indent="-457200">
              <a:buFont typeface="Arial" panose="020B0604020202020204" pitchFamily="34" charset="0"/>
              <a:buChar char="•"/>
            </a:pPr>
            <a:endParaRPr lang="nn-NO" sz="3000" dirty="0"/>
          </a:p>
          <a:p>
            <a:pPr marL="457200" indent="-457200">
              <a:buFont typeface="Arial" panose="020B0604020202020204" pitchFamily="34" charset="0"/>
              <a:buChar char="•"/>
            </a:pPr>
            <a:r>
              <a:rPr lang="nn-NO" sz="3000" dirty="0" err="1">
                <a:solidFill>
                  <a:prstClr val="black"/>
                </a:solidFill>
              </a:rPr>
              <a:t>Kommuneloven</a:t>
            </a:r>
            <a:r>
              <a:rPr lang="nn-NO" sz="3000" dirty="0">
                <a:solidFill>
                  <a:prstClr val="black"/>
                </a:solidFill>
              </a:rPr>
              <a:t> § 13-1, 4. ledd :</a:t>
            </a:r>
            <a:r>
              <a:rPr lang="nn-NO" sz="3000" i="1" dirty="0">
                <a:solidFill>
                  <a:prstClr val="black"/>
                </a:solidFill>
              </a:rPr>
              <a:t> «</a:t>
            </a:r>
            <a:r>
              <a:rPr lang="nb-NO" sz="3000" b="0" i="1" dirty="0">
                <a:solidFill>
                  <a:srgbClr val="333333"/>
                </a:solidFill>
                <a:effectLst/>
              </a:rPr>
              <a:t>Hvis kommunedirektøren blir oppmerksom på faktiske eller rettslige forhold som har sentral betydning for iverksettingen av vedtaket, skal han eller hun gjøre det folkevalgte organet oppmerksom på dette på en egnet måte.»</a:t>
            </a:r>
            <a:endParaRPr lang="nn-NO" sz="3000" i="1" dirty="0">
              <a:solidFill>
                <a:prstClr val="black"/>
              </a:solidFill>
            </a:endParaRPr>
          </a:p>
          <a:p>
            <a:pPr marL="457200" indent="-457200">
              <a:buFont typeface="Arial" panose="020B0604020202020204" pitchFamily="34" charset="0"/>
              <a:buChar char="•"/>
            </a:pPr>
            <a:endParaRPr lang="nn-NO" sz="3000" i="1" dirty="0">
              <a:solidFill>
                <a:prstClr val="black"/>
              </a:solidFill>
            </a:endParaRPr>
          </a:p>
          <a:p>
            <a:pPr marL="457200" indent="-457200">
              <a:buFont typeface="Arial" panose="020B0604020202020204" pitchFamily="34" charset="0"/>
              <a:buChar char="•"/>
            </a:pPr>
            <a:r>
              <a:rPr lang="nn-NO" sz="3000" dirty="0">
                <a:solidFill>
                  <a:prstClr val="black"/>
                </a:solidFill>
              </a:rPr>
              <a:t>Det </a:t>
            </a:r>
            <a:r>
              <a:rPr lang="nn-NO" sz="3000" dirty="0" err="1">
                <a:solidFill>
                  <a:prstClr val="black"/>
                </a:solidFill>
              </a:rPr>
              <a:t>foreslåtte</a:t>
            </a:r>
            <a:r>
              <a:rPr lang="nn-NO" sz="3000" dirty="0">
                <a:solidFill>
                  <a:prstClr val="black"/>
                </a:solidFill>
              </a:rPr>
              <a:t> budsjett har ingen reserve og kommunedirektøren rår frå at budsjettet vert svekka ytterlegare med nye utgifter som for eksempel vert dekka inn av usikre inntekter.  </a:t>
            </a:r>
          </a:p>
          <a:p>
            <a:pPr marL="457200" indent="-457200">
              <a:buFont typeface="Arial" panose="020B0604020202020204" pitchFamily="34" charset="0"/>
              <a:buChar char="•"/>
            </a:pPr>
            <a:endParaRPr lang="nn-NO" sz="3000" dirty="0"/>
          </a:p>
          <a:p>
            <a:pPr marL="457200" indent="-457200">
              <a:buFont typeface="Arial" panose="020B0604020202020204" pitchFamily="34" charset="0"/>
              <a:buChar char="•"/>
            </a:pPr>
            <a:endParaRPr lang="nn-NO" sz="2800" dirty="0"/>
          </a:p>
        </p:txBody>
      </p:sp>
    </p:spTree>
    <p:extLst>
      <p:ext uri="{BB962C8B-B14F-4D97-AF65-F5344CB8AC3E}">
        <p14:creationId xmlns:p14="http://schemas.microsoft.com/office/powerpoint/2010/main" val="409113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FBADBF-A7A6-4E9B-AF7C-81DE3A835542}"/>
              </a:ext>
            </a:extLst>
          </p:cNvPr>
          <p:cNvSpPr>
            <a:spLocks noGrp="1"/>
          </p:cNvSpPr>
          <p:nvPr>
            <p:ph type="title"/>
          </p:nvPr>
        </p:nvSpPr>
        <p:spPr>
          <a:xfrm>
            <a:off x="914400" y="985904"/>
            <a:ext cx="10439400" cy="7355839"/>
          </a:xfrm>
        </p:spPr>
        <p:txBody>
          <a:bodyPr>
            <a:normAutofit/>
          </a:bodyPr>
          <a:lstStyle/>
          <a:p>
            <a:pPr algn="ctr"/>
            <a:br>
              <a:rPr lang="nb-NO" dirty="0">
                <a:latin typeface="Franklin Gothic Medium"/>
              </a:rPr>
            </a:br>
            <a:br>
              <a:rPr lang="nb-NO" dirty="0">
                <a:latin typeface="Franklin Gothic Medium"/>
              </a:rPr>
            </a:br>
            <a:br>
              <a:rPr lang="nb-NO" dirty="0">
                <a:latin typeface="Franklin Gothic Medium"/>
              </a:rPr>
            </a:br>
            <a:br>
              <a:rPr lang="nb-NO" dirty="0">
                <a:latin typeface="Franklin Gothic Medium"/>
              </a:rPr>
            </a:br>
            <a:r>
              <a:rPr lang="nb-NO" dirty="0">
                <a:latin typeface="Franklin Gothic Medium"/>
              </a:rPr>
              <a:t>«</a:t>
            </a:r>
            <a:r>
              <a:rPr lang="nb-NO" sz="3600" i="1" dirty="0">
                <a:latin typeface="Franklin Gothic Medium"/>
              </a:rPr>
              <a:t>Det er </a:t>
            </a:r>
            <a:r>
              <a:rPr lang="nb-NO" sz="3600" i="1" dirty="0" err="1">
                <a:latin typeface="Franklin Gothic Medium"/>
              </a:rPr>
              <a:t>sannsynleg</a:t>
            </a:r>
            <a:r>
              <a:rPr lang="nb-NO" sz="3600" i="1" dirty="0">
                <a:latin typeface="Franklin Gothic Medium"/>
              </a:rPr>
              <a:t> at </a:t>
            </a:r>
            <a:r>
              <a:rPr lang="nb-NO" sz="3600" i="1" dirty="0" err="1">
                <a:latin typeface="Franklin Gothic Medium"/>
              </a:rPr>
              <a:t>noko</a:t>
            </a:r>
            <a:r>
              <a:rPr lang="nb-NO" sz="3600" i="1" dirty="0">
                <a:latin typeface="Franklin Gothic Medium"/>
              </a:rPr>
              <a:t> </a:t>
            </a:r>
            <a:r>
              <a:rPr lang="nb-NO" sz="3600" i="1" dirty="0" err="1">
                <a:latin typeface="Franklin Gothic Medium"/>
              </a:rPr>
              <a:t>usannsynleg</a:t>
            </a:r>
            <a:r>
              <a:rPr lang="nb-NO" sz="3600" i="1" dirty="0">
                <a:latin typeface="Franklin Gothic Medium"/>
              </a:rPr>
              <a:t> vil skje» </a:t>
            </a:r>
            <a:br>
              <a:rPr lang="nb-NO" dirty="0">
                <a:latin typeface="Franklin Gothic Medium"/>
              </a:rPr>
            </a:br>
            <a:br>
              <a:rPr lang="nb-NO" dirty="0">
                <a:latin typeface="Franklin Gothic Medium"/>
              </a:rPr>
            </a:br>
            <a:endParaRPr lang="nb-NO" sz="2800" dirty="0">
              <a:solidFill>
                <a:schemeClr val="accent4"/>
              </a:solidFill>
            </a:endParaRPr>
          </a:p>
        </p:txBody>
      </p:sp>
      <p:sp>
        <p:nvSpPr>
          <p:cNvPr id="3" name="Plassholder for innhold 2">
            <a:extLst>
              <a:ext uri="{FF2B5EF4-FFF2-40B4-BE49-F238E27FC236}">
                <a16:creationId xmlns:a16="http://schemas.microsoft.com/office/drawing/2014/main" id="{EBCFBBFE-AA04-49C9-8188-33C1623ABD6C}"/>
              </a:ext>
            </a:extLst>
          </p:cNvPr>
          <p:cNvSpPr>
            <a:spLocks noGrp="1"/>
          </p:cNvSpPr>
          <p:nvPr>
            <p:ph sz="half" idx="1"/>
          </p:nvPr>
        </p:nvSpPr>
        <p:spPr>
          <a:xfrm>
            <a:off x="914400" y="897146"/>
            <a:ext cx="5105400" cy="2889849"/>
          </a:xfrm>
        </p:spPr>
        <p:txBody>
          <a:bodyPr vert="horz" lIns="91440" tIns="45720" rIns="91440" bIns="45720" rtlCol="0" anchor="t">
            <a:normAutofit/>
          </a:bodyPr>
          <a:lstStyle/>
          <a:p>
            <a:endParaRPr lang="nn-NO" dirty="0"/>
          </a:p>
          <a:p>
            <a:endParaRPr lang="nn-NO" dirty="0"/>
          </a:p>
          <a:p>
            <a:endParaRPr lang="nn-NO" dirty="0"/>
          </a:p>
          <a:p>
            <a:endParaRPr lang="nn-NO" dirty="0"/>
          </a:p>
        </p:txBody>
      </p:sp>
      <p:sp>
        <p:nvSpPr>
          <p:cNvPr id="4" name="Plassholder for innhold 3">
            <a:extLst>
              <a:ext uri="{FF2B5EF4-FFF2-40B4-BE49-F238E27FC236}">
                <a16:creationId xmlns:a16="http://schemas.microsoft.com/office/drawing/2014/main" id="{C8AE2B66-8453-49FD-8310-2865DCAC6F2C}"/>
              </a:ext>
            </a:extLst>
          </p:cNvPr>
          <p:cNvSpPr>
            <a:spLocks noGrp="1"/>
          </p:cNvSpPr>
          <p:nvPr>
            <p:ph sz="half" idx="2"/>
          </p:nvPr>
        </p:nvSpPr>
        <p:spPr>
          <a:xfrm>
            <a:off x="6172200" y="897147"/>
            <a:ext cx="5181600" cy="3019246"/>
          </a:xfrm>
        </p:spPr>
        <p:txBody>
          <a:bodyPr vert="horz" lIns="91440" tIns="45720" rIns="91440" bIns="45720" rtlCol="0" anchor="t">
            <a:normAutofit/>
          </a:bodyPr>
          <a:lstStyle/>
          <a:p>
            <a:pPr marL="342900" indent="-342900">
              <a:buChar char="•"/>
            </a:pPr>
            <a:endParaRPr lang="nn-NO" dirty="0"/>
          </a:p>
          <a:p>
            <a:endParaRPr lang="nn-NO" dirty="0"/>
          </a:p>
        </p:txBody>
      </p:sp>
      <p:sp>
        <p:nvSpPr>
          <p:cNvPr id="5" name="Plassholder for dato 4">
            <a:extLst>
              <a:ext uri="{FF2B5EF4-FFF2-40B4-BE49-F238E27FC236}">
                <a16:creationId xmlns:a16="http://schemas.microsoft.com/office/drawing/2014/main" id="{08592BFD-9450-4C70-9A77-82404E72238F}"/>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CEA5A9A4-B8EA-47C1-893B-CA7574D6313C}"/>
              </a:ext>
            </a:extLst>
          </p:cNvPr>
          <p:cNvSpPr>
            <a:spLocks noGrp="1"/>
          </p:cNvSpPr>
          <p:nvPr>
            <p:ph type="sldNum" sz="quarter" idx="11"/>
          </p:nvPr>
        </p:nvSpPr>
        <p:spPr/>
        <p:txBody>
          <a:bodyPr/>
          <a:lstStyle/>
          <a:p>
            <a:fld id="{F01D463A-FC5E-AF45-99CA-E13DF8085A53}" type="slidenum">
              <a:rPr lang="nb-NO" smtClean="0"/>
              <a:pPr/>
              <a:t>18</a:t>
            </a:fld>
            <a:endParaRPr lang="nb-NO"/>
          </a:p>
        </p:txBody>
      </p:sp>
      <p:pic>
        <p:nvPicPr>
          <p:cNvPr id="8" name="Bilde 7" descr="Et bilde som inneholder innendørs, skulptur&#10;&#10;Automatisk generert beskrivelse">
            <a:extLst>
              <a:ext uri="{FF2B5EF4-FFF2-40B4-BE49-F238E27FC236}">
                <a16:creationId xmlns:a16="http://schemas.microsoft.com/office/drawing/2014/main" id="{0346C50D-B70F-47F9-AE58-E8E5ADDAA790}"/>
              </a:ext>
            </a:extLst>
          </p:cNvPr>
          <p:cNvPicPr>
            <a:picLocks noChangeAspect="1"/>
          </p:cNvPicPr>
          <p:nvPr/>
        </p:nvPicPr>
        <p:blipFill>
          <a:blip r:embed="rId3"/>
          <a:stretch>
            <a:fillRect/>
          </a:stretch>
        </p:blipFill>
        <p:spPr>
          <a:xfrm>
            <a:off x="1578635" y="1111559"/>
            <a:ext cx="3062377" cy="3486320"/>
          </a:xfrm>
          <a:prstGeom prst="rect">
            <a:avLst/>
          </a:prstGeom>
        </p:spPr>
      </p:pic>
      <p:sp>
        <p:nvSpPr>
          <p:cNvPr id="13" name="TekstSylinder 12">
            <a:extLst>
              <a:ext uri="{FF2B5EF4-FFF2-40B4-BE49-F238E27FC236}">
                <a16:creationId xmlns:a16="http://schemas.microsoft.com/office/drawing/2014/main" id="{5A18BA71-85A8-4D21-88A1-8F8E0EDD5AD8}"/>
              </a:ext>
            </a:extLst>
          </p:cNvPr>
          <p:cNvSpPr txBox="1"/>
          <p:nvPr/>
        </p:nvSpPr>
        <p:spPr>
          <a:xfrm>
            <a:off x="7858664" y="1111559"/>
            <a:ext cx="2665562" cy="1569660"/>
          </a:xfrm>
          <a:prstGeom prst="rect">
            <a:avLst/>
          </a:prstGeom>
          <a:noFill/>
        </p:spPr>
        <p:txBody>
          <a:bodyPr wrap="square">
            <a:spAutoFit/>
          </a:bodyPr>
          <a:lstStyle/>
          <a:p>
            <a:r>
              <a:rPr lang="nb-NO" sz="2400" dirty="0"/>
              <a:t>ARISTOTELES</a:t>
            </a:r>
          </a:p>
          <a:p>
            <a:r>
              <a:rPr lang="nb-NO" sz="2400" dirty="0"/>
              <a:t>UTTALE </a:t>
            </a:r>
            <a:r>
              <a:rPr lang="nb-NO" sz="2400" dirty="0" err="1"/>
              <a:t>aristˈoteles</a:t>
            </a:r>
            <a:endParaRPr lang="nb-NO" sz="2400" dirty="0"/>
          </a:p>
          <a:p>
            <a:r>
              <a:rPr lang="nb-NO" sz="2400" dirty="0"/>
              <a:t>FØDT 384 fvt.</a:t>
            </a:r>
          </a:p>
          <a:p>
            <a:r>
              <a:rPr lang="nb-NO" sz="2400" dirty="0"/>
              <a:t>DØD 322 fvt.</a:t>
            </a:r>
            <a:endParaRPr lang="nn-NO" sz="2400" dirty="0"/>
          </a:p>
        </p:txBody>
      </p:sp>
    </p:spTree>
    <p:extLst>
      <p:ext uri="{BB962C8B-B14F-4D97-AF65-F5344CB8AC3E}">
        <p14:creationId xmlns:p14="http://schemas.microsoft.com/office/powerpoint/2010/main" val="162454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a:xfrm>
            <a:off x="914400" y="985905"/>
            <a:ext cx="10439400" cy="765258"/>
          </a:xfrm>
        </p:spPr>
        <p:txBody>
          <a:bodyPr>
            <a:noAutofit/>
          </a:bodyPr>
          <a:lstStyle/>
          <a:p>
            <a:r>
              <a:rPr lang="nn-NO" sz="3200" b="1" dirty="0"/>
              <a:t>Kva </a:t>
            </a:r>
            <a:r>
              <a:rPr lang="nn-NO" sz="3200" b="1" dirty="0" err="1"/>
              <a:t>uforutsette</a:t>
            </a:r>
            <a:r>
              <a:rPr lang="nn-NO" sz="3200" b="1" dirty="0"/>
              <a:t> overraskingar har skjedd dei tre siste åra?</a:t>
            </a:r>
            <a:br>
              <a:rPr lang="nn-NO" sz="3200" b="1" dirty="0"/>
            </a:br>
            <a:endParaRPr lang="nn-NO" sz="3200" dirty="0">
              <a:solidFill>
                <a:schemeClr val="tx1"/>
              </a:solidFill>
            </a:endParaRP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2</a:t>
            </a:fld>
            <a:endParaRPr lang="nb-NO"/>
          </a:p>
        </p:txBody>
      </p:sp>
      <p:sp>
        <p:nvSpPr>
          <p:cNvPr id="8" name="Plassholder for innhold 7">
            <a:extLst>
              <a:ext uri="{FF2B5EF4-FFF2-40B4-BE49-F238E27FC236}">
                <a16:creationId xmlns:a16="http://schemas.microsoft.com/office/drawing/2014/main" id="{8C93038D-E305-49E1-B694-6A8960461B9F}"/>
              </a:ext>
            </a:extLst>
          </p:cNvPr>
          <p:cNvSpPr>
            <a:spLocks noGrp="1"/>
          </p:cNvSpPr>
          <p:nvPr>
            <p:ph sz="half" idx="1"/>
          </p:nvPr>
        </p:nvSpPr>
        <p:spPr>
          <a:xfrm>
            <a:off x="914400" y="1751163"/>
            <a:ext cx="10439400" cy="5106837"/>
          </a:xfrm>
        </p:spPr>
        <p:txBody>
          <a:bodyPr>
            <a:normAutofit lnSpcReduction="10000"/>
          </a:bodyPr>
          <a:lstStyle/>
          <a:p>
            <a:pPr algn="l">
              <a:buFont typeface="Arial" panose="020B0604020202020204" pitchFamily="34" charset="0"/>
              <a:buChar char="•"/>
            </a:pPr>
            <a:r>
              <a:rPr lang="nn-NO" sz="2400" b="1" dirty="0"/>
              <a:t>2020:</a:t>
            </a:r>
          </a:p>
          <a:p>
            <a:pPr marL="342900" indent="-342900" algn="l">
              <a:buFontTx/>
              <a:buChar char="-"/>
            </a:pPr>
            <a:r>
              <a:rPr lang="nn-NO" sz="2400" b="1" dirty="0"/>
              <a:t>11. mars: WHO erklærte covid-19 for ein pandemi.</a:t>
            </a:r>
          </a:p>
          <a:p>
            <a:pPr marL="342900" indent="-342900" algn="l">
              <a:buFontTx/>
              <a:buChar char="-"/>
            </a:pPr>
            <a:r>
              <a:rPr lang="nn-NO" sz="2400" b="1" dirty="0"/>
              <a:t>12. mars: Regjeringa presenterte dei mest inngripande tiltaka Noreg har innført i fredstid. M.a. blei alle barnehagar og skular stengt og </a:t>
            </a:r>
            <a:r>
              <a:rPr lang="nn-NO" sz="2400" b="1" dirty="0" err="1"/>
              <a:t>fritidsarrangementer</a:t>
            </a:r>
            <a:r>
              <a:rPr lang="nn-NO" sz="2400" b="1" dirty="0"/>
              <a:t> </a:t>
            </a:r>
            <a:r>
              <a:rPr lang="nn-NO" sz="2400" b="1" dirty="0" err="1"/>
              <a:t>forbudt</a:t>
            </a:r>
            <a:r>
              <a:rPr lang="nn-NO" sz="2400" b="1" dirty="0"/>
              <a:t>. </a:t>
            </a:r>
          </a:p>
          <a:p>
            <a:pPr algn="l">
              <a:buFont typeface="Arial" panose="020B0604020202020204" pitchFamily="34" charset="0"/>
              <a:buChar char="•"/>
            </a:pPr>
            <a:r>
              <a:rPr lang="nn-NO" sz="2400" b="1" dirty="0"/>
              <a:t>2021:</a:t>
            </a:r>
          </a:p>
          <a:p>
            <a:pPr marL="342900" indent="-342900" algn="l">
              <a:buFontTx/>
              <a:buChar char="-"/>
            </a:pPr>
            <a:r>
              <a:rPr lang="nn-NO" sz="2400" b="1" dirty="0"/>
              <a:t>6. januar: Den amerikanske kongressen blei storma av demonstrantar samstundes som kongressen skulle godkjenna resultatet av presidentvalet 2020. Fem personar døde.</a:t>
            </a:r>
            <a:endParaRPr kumimoji="0" lang="nn-NO" sz="2400" b="1"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n-NO" sz="2400" b="1" i="0" u="none" strike="noStrike" kern="1200" cap="none" spc="0" normalizeH="0" baseline="0" noProof="0" dirty="0">
                <a:ln>
                  <a:noFill/>
                </a:ln>
                <a:solidFill>
                  <a:srgbClr val="000000"/>
                </a:solidFill>
                <a:effectLst/>
                <a:uLnTx/>
                <a:uFillTx/>
                <a:latin typeface="Franklin Gothic Book" panose="020B0503020102020204"/>
                <a:ea typeface="+mn-ea"/>
                <a:cs typeface="+mn-cs"/>
              </a:rPr>
              <a:t>2022:</a:t>
            </a:r>
          </a:p>
          <a:p>
            <a:pPr marL="342900" indent="-342900">
              <a:buFontTx/>
              <a:buChar char="-"/>
            </a:pPr>
            <a:r>
              <a:rPr lang="nn-NO" sz="2400" b="1" dirty="0"/>
              <a:t>24. februar: Russland invaderte Ukraina / Krig i Europa</a:t>
            </a:r>
          </a:p>
          <a:p>
            <a:pPr marL="342900" indent="-342900">
              <a:buFontTx/>
              <a:buChar char="-"/>
            </a:pPr>
            <a:r>
              <a:rPr lang="nn-NO" sz="2400" b="1" dirty="0"/>
              <a:t>Prisstigninga skaut fart og rentene blei satt kraftig opp i dei fleste land.</a:t>
            </a:r>
            <a:endParaRPr kumimoji="0" lang="nn-NO" sz="2400" b="1"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n-NO" sz="2400" b="1" i="0" u="none" strike="noStrike" kern="1200" cap="none" spc="0" normalizeH="0" baseline="0" noProof="0" dirty="0">
                <a:ln>
                  <a:noFill/>
                </a:ln>
                <a:solidFill>
                  <a:srgbClr val="000000"/>
                </a:solidFill>
                <a:effectLst/>
                <a:uLnTx/>
                <a:uFillTx/>
                <a:latin typeface="Franklin Gothic Book" panose="020B0503020102020204"/>
                <a:ea typeface="+mn-ea"/>
                <a:cs typeface="+mn-cs"/>
              </a:rPr>
              <a:t>2023:????</a:t>
            </a:r>
          </a:p>
          <a:p>
            <a:endParaRPr lang="nn-NO" sz="2400" b="1" dirty="0"/>
          </a:p>
          <a:p>
            <a:pPr marL="342900" indent="-342900">
              <a:buFontTx/>
              <a:buChar char="-"/>
            </a:pPr>
            <a:endParaRPr lang="nn-NO" sz="2400" b="1" dirty="0"/>
          </a:p>
          <a:p>
            <a:endParaRPr lang="nn-NO" sz="2400" b="1" dirty="0"/>
          </a:p>
          <a:p>
            <a:pPr marL="342900" indent="-342900">
              <a:buFontTx/>
              <a:buChar char="-"/>
            </a:pPr>
            <a:endParaRPr lang="nn-NO" sz="2400" b="1" dirty="0"/>
          </a:p>
          <a:p>
            <a:pPr marL="342900" indent="-342900">
              <a:buFontTx/>
              <a:buChar char="-"/>
            </a:pPr>
            <a:endParaRPr lang="nn-NO" sz="2400" b="1" dirty="0"/>
          </a:p>
          <a:p>
            <a:pPr marL="342900" indent="-342900">
              <a:buFontTx/>
              <a:buChar char="-"/>
            </a:pPr>
            <a:endParaRPr lang="nn-NO" sz="2400" b="1" dirty="0"/>
          </a:p>
          <a:p>
            <a:endParaRPr lang="nn-NO" sz="2400" b="1" dirty="0"/>
          </a:p>
          <a:p>
            <a:pPr algn="l"/>
            <a:endParaRPr lang="nn-NO" sz="2400" b="1" dirty="0"/>
          </a:p>
          <a:p>
            <a:pPr algn="l"/>
            <a:endParaRPr lang="nn-NO" sz="2400" b="1" dirty="0"/>
          </a:p>
          <a:p>
            <a:pPr algn="l"/>
            <a:endParaRPr lang="nn-NO" sz="2400" b="1" dirty="0"/>
          </a:p>
        </p:txBody>
      </p:sp>
    </p:spTree>
    <p:extLst>
      <p:ext uri="{BB962C8B-B14F-4D97-AF65-F5344CB8AC3E}">
        <p14:creationId xmlns:p14="http://schemas.microsoft.com/office/powerpoint/2010/main" val="123253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a:xfrm>
            <a:off x="914400" y="985905"/>
            <a:ext cx="10439400" cy="731136"/>
          </a:xfrm>
        </p:spPr>
        <p:txBody>
          <a:bodyPr/>
          <a:lstStyle/>
          <a:p>
            <a:endParaRPr lang="nn-NO" dirty="0">
              <a:solidFill>
                <a:schemeClr val="tx1"/>
              </a:solidFill>
            </a:endParaRP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3</a:t>
            </a:fld>
            <a:endParaRPr lang="nb-NO"/>
          </a:p>
        </p:txBody>
      </p:sp>
      <p:pic>
        <p:nvPicPr>
          <p:cNvPr id="11" name="Plassholder for innhold 10">
            <a:extLst>
              <a:ext uri="{FF2B5EF4-FFF2-40B4-BE49-F238E27FC236}">
                <a16:creationId xmlns:a16="http://schemas.microsoft.com/office/drawing/2014/main" id="{4D68D31D-C5FC-48F1-BE85-0AF8E73E82B3}"/>
              </a:ext>
            </a:extLst>
          </p:cNvPr>
          <p:cNvPicPr>
            <a:picLocks noGrp="1" noChangeAspect="1"/>
          </p:cNvPicPr>
          <p:nvPr>
            <p:ph sz="half" idx="1"/>
          </p:nvPr>
        </p:nvPicPr>
        <p:blipFill>
          <a:blip r:embed="rId2"/>
          <a:stretch>
            <a:fillRect/>
          </a:stretch>
        </p:blipFill>
        <p:spPr>
          <a:xfrm>
            <a:off x="812800" y="985905"/>
            <a:ext cx="10668000" cy="5790815"/>
          </a:xfrm>
        </p:spPr>
      </p:pic>
    </p:spTree>
    <p:extLst>
      <p:ext uri="{BB962C8B-B14F-4D97-AF65-F5344CB8AC3E}">
        <p14:creationId xmlns:p14="http://schemas.microsoft.com/office/powerpoint/2010/main" val="72921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a:xfrm>
            <a:off x="914400" y="1268083"/>
            <a:ext cx="10439400" cy="1043384"/>
          </a:xfrm>
        </p:spPr>
        <p:txBody>
          <a:bodyPr>
            <a:normAutofit fontScale="90000"/>
          </a:bodyPr>
          <a:lstStyle/>
          <a:p>
            <a:r>
              <a:rPr lang="nn-NO" sz="4800" dirty="0">
                <a:effectLst/>
                <a:latin typeface="+mj-lt"/>
                <a:ea typeface="Calibri" panose="020F0502020204030204" pitchFamily="34" charset="0"/>
              </a:rPr>
              <a:t>Høgare prisvekst betyr auka utgifter for kommunen</a:t>
            </a:r>
            <a:br>
              <a:rPr lang="nn-NO" sz="1800" dirty="0">
                <a:effectLst/>
                <a:latin typeface="Calibri" panose="020F0502020204030204" pitchFamily="34" charset="0"/>
                <a:ea typeface="Calibri" panose="020F0502020204030204" pitchFamily="34" charset="0"/>
              </a:rPr>
            </a:br>
            <a:endParaRPr lang="nn-NO" dirty="0">
              <a:solidFill>
                <a:schemeClr val="tx1"/>
              </a:solidFill>
            </a:endParaRP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4</a:t>
            </a:fld>
            <a:endParaRPr lang="nb-NO"/>
          </a:p>
        </p:txBody>
      </p:sp>
      <p:sp>
        <p:nvSpPr>
          <p:cNvPr id="4" name="Plassholder for innhold 3">
            <a:extLst>
              <a:ext uri="{FF2B5EF4-FFF2-40B4-BE49-F238E27FC236}">
                <a16:creationId xmlns:a16="http://schemas.microsoft.com/office/drawing/2014/main" id="{C174E163-CA65-4F89-9E08-22027CC415D7}"/>
              </a:ext>
            </a:extLst>
          </p:cNvPr>
          <p:cNvSpPr>
            <a:spLocks noGrp="1"/>
          </p:cNvSpPr>
          <p:nvPr>
            <p:ph sz="half" idx="1"/>
          </p:nvPr>
        </p:nvSpPr>
        <p:spPr>
          <a:xfrm>
            <a:off x="914400" y="2446402"/>
            <a:ext cx="10439400" cy="3992969"/>
          </a:xfrm>
        </p:spPr>
        <p:txBody>
          <a:bodyPr>
            <a:normAutofit/>
          </a:bodyPr>
          <a:lstStyle/>
          <a:p>
            <a:pPr marL="342900" lvl="0" indent="-342900">
              <a:buSzPts val="1000"/>
              <a:buFont typeface="Symbol" panose="05050102010706020507" pitchFamily="18" charset="2"/>
              <a:buChar char=""/>
              <a:tabLst>
                <a:tab pos="457200" algn="l"/>
              </a:tabLst>
            </a:pPr>
            <a:endParaRPr lang="nn-NO" sz="2400" dirty="0">
              <a:effectLst/>
              <a:latin typeface="+mj-l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nn-NO" sz="2800" b="1" dirty="0">
                <a:effectLst/>
                <a:ea typeface="Times New Roman" panose="02020603050405020304" pitchFamily="18" charset="0"/>
              </a:rPr>
              <a:t>Høg generell prisvekst på alle innkjøp (mat, forbruksmateriell, tenestekjøp m.m.)</a:t>
            </a:r>
            <a:endParaRPr lang="nn-NO" sz="2800" b="1" dirty="0">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n-NO" sz="2800" b="1" dirty="0">
                <a:effectLst/>
                <a:ea typeface="Times New Roman" panose="02020603050405020304" pitchFamily="18" charset="0"/>
              </a:rPr>
              <a:t>Straum og energiprisar har auka ekstraordinært.</a:t>
            </a:r>
            <a:endParaRPr lang="nn-NO" sz="2800" b="1" dirty="0">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n-NO" sz="2800" b="1" dirty="0">
                <a:effectLst/>
                <a:ea typeface="Times New Roman" panose="02020603050405020304" pitchFamily="18" charset="0"/>
              </a:rPr>
              <a:t>Lønnstillegga blir høgare  neste år enn «normalt».</a:t>
            </a:r>
            <a:endParaRPr lang="nn-NO" sz="2800" b="1" dirty="0">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n-NO" sz="2800" b="1" dirty="0">
                <a:effectLst/>
                <a:ea typeface="Times New Roman" panose="02020603050405020304" pitchFamily="18" charset="0"/>
              </a:rPr>
              <a:t>Betyr også at pensjonskostnader aukar.</a:t>
            </a:r>
            <a:endParaRPr lang="nn-NO" sz="2800" b="1" dirty="0">
              <a:effectLst/>
              <a:ea typeface="Calibri" panose="020F0502020204030204" pitchFamily="34" charset="0"/>
            </a:endParaRPr>
          </a:p>
          <a:p>
            <a:r>
              <a:rPr lang="nn-NO" sz="2800" b="1" dirty="0">
                <a:effectLst/>
                <a:ea typeface="Calibri" panose="020F0502020204030204" pitchFamily="34" charset="0"/>
              </a:rPr>
              <a:t> </a:t>
            </a:r>
          </a:p>
          <a:p>
            <a:endParaRPr lang="nn-NO" sz="2800" b="1" dirty="0">
              <a:effectLst/>
              <a:ea typeface="Calibri" panose="020F0502020204030204" pitchFamily="34" charset="0"/>
            </a:endParaRPr>
          </a:p>
          <a:p>
            <a:endParaRPr lang="nn-NO" dirty="0"/>
          </a:p>
        </p:txBody>
      </p:sp>
    </p:spTree>
    <p:extLst>
      <p:ext uri="{BB962C8B-B14F-4D97-AF65-F5344CB8AC3E}">
        <p14:creationId xmlns:p14="http://schemas.microsoft.com/office/powerpoint/2010/main" val="295880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a:xfrm>
            <a:off x="914400" y="579120"/>
            <a:ext cx="10439400" cy="1732347"/>
          </a:xfrm>
        </p:spPr>
        <p:txBody>
          <a:bodyPr>
            <a:normAutofit/>
          </a:bodyPr>
          <a:lstStyle/>
          <a:p>
            <a:r>
              <a:rPr lang="nn-NO" dirty="0"/>
              <a:t>Gjeldsutvikling og pensjonsforpliktingar</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5</a:t>
            </a:fld>
            <a:endParaRPr lang="nb-NO"/>
          </a:p>
        </p:txBody>
      </p:sp>
      <p:pic>
        <p:nvPicPr>
          <p:cNvPr id="7" name="Plassholder for innhold 6" descr="Et bilde som inneholder bord&#10;&#10;Automatisk generert beskrivelse">
            <a:extLst>
              <a:ext uri="{FF2B5EF4-FFF2-40B4-BE49-F238E27FC236}">
                <a16:creationId xmlns:a16="http://schemas.microsoft.com/office/drawing/2014/main" id="{EDF723A2-9E70-425D-AD5C-2678B268817F}"/>
              </a:ext>
            </a:extLst>
          </p:cNvPr>
          <p:cNvPicPr>
            <a:picLocks noGrp="1" noChangeAspect="1"/>
          </p:cNvPicPr>
          <p:nvPr>
            <p:ph sz="half" idx="1"/>
          </p:nvPr>
        </p:nvPicPr>
        <p:blipFill>
          <a:blip r:embed="rId2"/>
          <a:stretch>
            <a:fillRect/>
          </a:stretch>
        </p:blipFill>
        <p:spPr>
          <a:xfrm>
            <a:off x="467360" y="1859280"/>
            <a:ext cx="11155680" cy="5019040"/>
          </a:xfrm>
        </p:spPr>
      </p:pic>
    </p:spTree>
    <p:extLst>
      <p:ext uri="{BB962C8B-B14F-4D97-AF65-F5344CB8AC3E}">
        <p14:creationId xmlns:p14="http://schemas.microsoft.com/office/powerpoint/2010/main" val="369983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a:xfrm>
            <a:off x="914400" y="985904"/>
            <a:ext cx="10439400" cy="817017"/>
          </a:xfrm>
        </p:spPr>
        <p:txBody>
          <a:bodyPr>
            <a:normAutofit/>
          </a:bodyPr>
          <a:lstStyle/>
          <a:p>
            <a:r>
              <a:rPr lang="nn-NO" sz="4400" dirty="0">
                <a:latin typeface="+mn-lt"/>
              </a:rPr>
              <a:t>Nokre positive utviklingstrekk</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6</a:t>
            </a:fld>
            <a:endParaRPr lang="nb-NO"/>
          </a:p>
        </p:txBody>
      </p:sp>
      <p:sp>
        <p:nvSpPr>
          <p:cNvPr id="4" name="Plassholder for innhold 3">
            <a:extLst>
              <a:ext uri="{FF2B5EF4-FFF2-40B4-BE49-F238E27FC236}">
                <a16:creationId xmlns:a16="http://schemas.microsoft.com/office/drawing/2014/main" id="{C174E163-CA65-4F89-9E08-22027CC415D7}"/>
              </a:ext>
            </a:extLst>
          </p:cNvPr>
          <p:cNvSpPr>
            <a:spLocks noGrp="1"/>
          </p:cNvSpPr>
          <p:nvPr>
            <p:ph sz="half" idx="1"/>
          </p:nvPr>
        </p:nvSpPr>
        <p:spPr>
          <a:xfrm>
            <a:off x="838200" y="1802921"/>
            <a:ext cx="10515600" cy="5055079"/>
          </a:xfrm>
        </p:spPr>
        <p:txBody>
          <a:bodyPr>
            <a:normAutofit fontScale="25000" lnSpcReduction="20000"/>
          </a:bodyPr>
          <a:lstStyle/>
          <a:p>
            <a:endParaRPr lang="nn-NO" sz="2800" b="1" dirty="0"/>
          </a:p>
          <a:p>
            <a:pPr marL="342900" indent="-342900">
              <a:buFont typeface="Arial" panose="020B0604020202020204" pitchFamily="34" charset="0"/>
              <a:buChar char="•"/>
            </a:pPr>
            <a:r>
              <a:rPr lang="nn-NO" sz="9600" b="1" dirty="0"/>
              <a:t>Produksjonsavgift på vindkraft er foreslått med 1 øre pr </a:t>
            </a:r>
            <a:r>
              <a:rPr lang="nn-NO" sz="9600" b="1" dirty="0" err="1"/>
              <a:t>kwh</a:t>
            </a:r>
            <a:r>
              <a:rPr lang="nn-NO" sz="9600" b="1" dirty="0"/>
              <a:t> frå 1/7-22 og  2 øre frå 1/1-23 (Skal overførast til vindkraftkommunane året etter)</a:t>
            </a:r>
          </a:p>
          <a:p>
            <a:pPr marL="914400" lvl="1" indent="-457200">
              <a:buFontTx/>
              <a:buChar char="-"/>
            </a:pPr>
            <a:r>
              <a:rPr lang="nn-NO" sz="9600" b="1" dirty="0"/>
              <a:t>kr 2,15 mill. i 2023 budsjettet </a:t>
            </a:r>
          </a:p>
          <a:p>
            <a:pPr marL="914400" lvl="1" indent="-457200">
              <a:buFontTx/>
              <a:buChar char="-"/>
            </a:pPr>
            <a:r>
              <a:rPr lang="nn-NO" sz="9600" b="1" dirty="0"/>
              <a:t>kr 8,6 </a:t>
            </a:r>
            <a:r>
              <a:rPr lang="nn-NO" sz="9600" b="1" dirty="0" err="1"/>
              <a:t>mill</a:t>
            </a:r>
            <a:r>
              <a:rPr lang="nn-NO" sz="9600" b="1" dirty="0"/>
              <a:t> frå og med 2024 budsjettet</a:t>
            </a:r>
          </a:p>
          <a:p>
            <a:pPr marL="457200" indent="-457200">
              <a:buFont typeface="Arial" panose="020B0604020202020204" pitchFamily="34" charset="0"/>
              <a:buChar char="•"/>
            </a:pPr>
            <a:r>
              <a:rPr lang="nn-NO" sz="9600" b="1" dirty="0"/>
              <a:t>Naturressursskatt frå 1/1-23 der 1,1 øre skal gå til vindkraftkommunane er foreslått som ein del av </a:t>
            </a:r>
            <a:r>
              <a:rPr lang="nn-NO" sz="9600" b="1" dirty="0" err="1"/>
              <a:t>skatteutgjevningssystemet</a:t>
            </a:r>
            <a:r>
              <a:rPr lang="nn-NO" sz="9600" b="1" dirty="0"/>
              <a:t> </a:t>
            </a:r>
          </a:p>
          <a:p>
            <a:pPr marL="914400" lvl="1" indent="-457200">
              <a:buFontTx/>
              <a:buChar char="-"/>
            </a:pPr>
            <a:r>
              <a:rPr lang="nn-NO" sz="9600" b="1" dirty="0"/>
              <a:t>Kr 1,5 </a:t>
            </a:r>
            <a:r>
              <a:rPr lang="nn-NO" sz="9600" b="1" dirty="0" err="1"/>
              <a:t>mill</a:t>
            </a:r>
            <a:r>
              <a:rPr lang="nn-NO" sz="9600" b="1" dirty="0"/>
              <a:t> frå og med 2024 budsjettet (netto)</a:t>
            </a:r>
          </a:p>
          <a:p>
            <a:endParaRPr lang="nn-NO" sz="9600" b="1" dirty="0"/>
          </a:p>
          <a:p>
            <a:pPr marL="342900" indent="-342900">
              <a:buFont typeface="Arial" panose="020B0604020202020204" pitchFamily="34" charset="0"/>
              <a:buChar char="•"/>
            </a:pPr>
            <a:r>
              <a:rPr lang="nn-NO" sz="9600" b="1" dirty="0"/>
              <a:t>Produksjonsavgift Havbruk ligg uendra inne i 2023 budsjettet men er auka med 1 mill. frå 2024 budsjettet og utover. Anslaget på inntekter frå auksjonar anna kvart år er redusert med kr 2,5 mill. i økonomiplanperioden. Naturressursskatt + kr 1 mill. </a:t>
            </a:r>
          </a:p>
          <a:p>
            <a:endParaRPr lang="nn-NO" sz="9600" b="1" dirty="0"/>
          </a:p>
          <a:p>
            <a:pPr marL="342900" indent="-342900">
              <a:buFont typeface="Arial" panose="020B0604020202020204" pitchFamily="34" charset="0"/>
              <a:buChar char="•"/>
            </a:pPr>
            <a:r>
              <a:rPr lang="nn-NO" sz="9600" b="1" i="0" dirty="0">
                <a:solidFill>
                  <a:srgbClr val="000000"/>
                </a:solidFill>
                <a:effectLst/>
              </a:rPr>
              <a:t>Det ligg inne auke i eigedomsskatten som følgje av ny næringsverksemd utover i perioden. (Frå 2025)</a:t>
            </a:r>
          </a:p>
          <a:p>
            <a:pPr marL="342900" indent="-342900">
              <a:buFont typeface="Arial" panose="020B0604020202020204" pitchFamily="34" charset="0"/>
              <a:buChar char="•"/>
            </a:pPr>
            <a:endParaRPr lang="nn-NO" sz="9600" b="1" dirty="0"/>
          </a:p>
          <a:p>
            <a:pPr marL="342900" indent="-342900">
              <a:buFont typeface="Arial" panose="020B0604020202020204" pitchFamily="34" charset="0"/>
              <a:buChar char="•"/>
            </a:pPr>
            <a:endParaRPr lang="nn-NO" sz="9600" b="1" dirty="0"/>
          </a:p>
          <a:p>
            <a:pPr marL="342900" indent="-342900">
              <a:buFont typeface="Arial" panose="020B0604020202020204" pitchFamily="34" charset="0"/>
              <a:buChar char="•"/>
            </a:pPr>
            <a:endParaRPr lang="nn-NO" sz="9600" b="1" dirty="0"/>
          </a:p>
          <a:p>
            <a:pPr algn="l" rtl="0" fontAlgn="base"/>
            <a:endParaRPr lang="nn-NO" sz="9600" i="0" dirty="0">
              <a:solidFill>
                <a:srgbClr val="000000"/>
              </a:solidFill>
              <a:effectLst/>
            </a:endParaRPr>
          </a:p>
          <a:p>
            <a:pPr algn="l" rtl="0" fontAlgn="base"/>
            <a:r>
              <a:rPr lang="nn-NO" sz="9600" b="0" i="0" dirty="0">
                <a:solidFill>
                  <a:srgbClr val="000000"/>
                </a:solidFill>
                <a:effectLst/>
                <a:latin typeface="Verdana" panose="020B0604030504040204" pitchFamily="34" charset="0"/>
              </a:rPr>
              <a:t> </a:t>
            </a:r>
            <a:endParaRPr lang="nn-NO" sz="8800" b="0" i="0" dirty="0">
              <a:solidFill>
                <a:srgbClr val="000000"/>
              </a:solidFill>
              <a:effectLst/>
              <a:latin typeface="Segoe UI" panose="020B0502040204020203" pitchFamily="34" charset="0"/>
            </a:endParaRPr>
          </a:p>
          <a:p>
            <a:pPr marL="342900" indent="-342900">
              <a:buFont typeface="Arial" panose="020B0604020202020204" pitchFamily="34" charset="0"/>
              <a:buChar char="•"/>
            </a:pPr>
            <a:endParaRPr lang="nn-NO" sz="9600" b="1" dirty="0"/>
          </a:p>
          <a:p>
            <a:pPr marL="342900" indent="-342900">
              <a:buFont typeface="Arial" panose="020B0604020202020204" pitchFamily="34" charset="0"/>
              <a:buChar char="•"/>
            </a:pPr>
            <a:endParaRPr lang="nn-NO" dirty="0"/>
          </a:p>
        </p:txBody>
      </p:sp>
    </p:spTree>
    <p:extLst>
      <p:ext uri="{BB962C8B-B14F-4D97-AF65-F5344CB8AC3E}">
        <p14:creationId xmlns:p14="http://schemas.microsoft.com/office/powerpoint/2010/main" val="127719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p:txBody>
          <a:bodyPr>
            <a:normAutofit/>
          </a:bodyPr>
          <a:lstStyle/>
          <a:p>
            <a:r>
              <a:rPr lang="nn-NO" sz="4400" dirty="0">
                <a:latin typeface="+mn-lt"/>
              </a:rPr>
              <a:t>Folketalsutviklinga og småkommunetilskot</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7</a:t>
            </a:fld>
            <a:endParaRPr lang="nb-NO"/>
          </a:p>
        </p:txBody>
      </p:sp>
      <p:sp>
        <p:nvSpPr>
          <p:cNvPr id="4" name="Plassholder for innhold 3">
            <a:extLst>
              <a:ext uri="{FF2B5EF4-FFF2-40B4-BE49-F238E27FC236}">
                <a16:creationId xmlns:a16="http://schemas.microsoft.com/office/drawing/2014/main" id="{C174E163-CA65-4F89-9E08-22027CC415D7}"/>
              </a:ext>
            </a:extLst>
          </p:cNvPr>
          <p:cNvSpPr>
            <a:spLocks noGrp="1"/>
          </p:cNvSpPr>
          <p:nvPr>
            <p:ph sz="half" idx="1"/>
          </p:nvPr>
        </p:nvSpPr>
        <p:spPr>
          <a:xfrm>
            <a:off x="914400" y="2446402"/>
            <a:ext cx="10439400" cy="3992969"/>
          </a:xfrm>
        </p:spPr>
        <p:txBody>
          <a:bodyPr>
            <a:normAutofit fontScale="25000" lnSpcReduction="20000"/>
          </a:bodyPr>
          <a:lstStyle/>
          <a:p>
            <a:endParaRPr lang="nn-NO" sz="2800" b="1" dirty="0"/>
          </a:p>
          <a:p>
            <a:pPr marL="342900" indent="-342900">
              <a:buFont typeface="Arial" panose="020B0604020202020204" pitchFamily="34" charset="0"/>
              <a:buChar char="•"/>
            </a:pPr>
            <a:r>
              <a:rPr lang="nn-NO" sz="11200" b="1" i="0" dirty="0">
                <a:solidFill>
                  <a:srgbClr val="000000"/>
                </a:solidFill>
                <a:effectLst/>
              </a:rPr>
              <a:t>Fitjar har pr i dag 3182 innbyggjarar og er ein småkommune. </a:t>
            </a:r>
            <a:r>
              <a:rPr lang="nn-NO" sz="11200" b="1" dirty="0">
                <a:solidFill>
                  <a:srgbClr val="000000"/>
                </a:solidFill>
              </a:rPr>
              <a:t>*S</a:t>
            </a:r>
            <a:r>
              <a:rPr lang="nn-NO" sz="11200" b="1" i="0" dirty="0">
                <a:solidFill>
                  <a:srgbClr val="000000"/>
                </a:solidFill>
                <a:effectLst/>
              </a:rPr>
              <a:t>måkommune = </a:t>
            </a:r>
            <a:r>
              <a:rPr lang="nn-NO" sz="11200" b="1" dirty="0">
                <a:solidFill>
                  <a:srgbClr val="000000"/>
                </a:solidFill>
              </a:rPr>
              <a:t>C</a:t>
            </a:r>
            <a:r>
              <a:rPr lang="nn-NO" sz="11200" b="1" i="0" dirty="0">
                <a:solidFill>
                  <a:srgbClr val="000000"/>
                </a:solidFill>
                <a:effectLst/>
              </a:rPr>
              <a:t>a kr 7,25 mill. ekstra i årlege overføringar. </a:t>
            </a:r>
          </a:p>
          <a:p>
            <a:pPr marL="342900" indent="-342900">
              <a:buFont typeface="Arial" panose="020B0604020202020204" pitchFamily="34" charset="0"/>
              <a:buChar char="•"/>
            </a:pPr>
            <a:r>
              <a:rPr lang="nn-NO" sz="11200" b="1" i="0" dirty="0">
                <a:solidFill>
                  <a:srgbClr val="000000"/>
                </a:solidFill>
                <a:effectLst/>
              </a:rPr>
              <a:t>Dersom me overstig 3200 innbyggjarar er me ikkje lenger ein småkommune og mister kr 7,25 mill. pr år. (Berekninga skjer ved årsskiftet og kr 4,1 mill. forsvinn </a:t>
            </a:r>
            <a:r>
              <a:rPr lang="nn-NO" sz="11200" b="1" i="0" dirty="0" err="1">
                <a:solidFill>
                  <a:srgbClr val="000000"/>
                </a:solidFill>
                <a:effectLst/>
              </a:rPr>
              <a:t>umiddelbart</a:t>
            </a:r>
            <a:r>
              <a:rPr lang="nn-NO" sz="11200" b="1" i="0" dirty="0">
                <a:solidFill>
                  <a:srgbClr val="000000"/>
                </a:solidFill>
                <a:effectLst/>
              </a:rPr>
              <a:t>)</a:t>
            </a:r>
          </a:p>
          <a:p>
            <a:pPr marL="342900" indent="-342900">
              <a:buFont typeface="Arial" panose="020B0604020202020204" pitchFamily="34" charset="0"/>
              <a:buChar char="•"/>
            </a:pPr>
            <a:r>
              <a:rPr lang="nn-NO" sz="11200" b="1" i="0" dirty="0">
                <a:solidFill>
                  <a:srgbClr val="000000"/>
                </a:solidFill>
                <a:effectLst/>
              </a:rPr>
              <a:t>I Budsjettet 2023, som er gjort opp med eit minimalt netto driftsresultat på kr 24 000,- har me lagt til grunn at innbyggjartalet ved årsskiftet er under 3200. </a:t>
            </a:r>
          </a:p>
          <a:p>
            <a:pPr marL="342900" indent="-342900">
              <a:buFont typeface="Arial" panose="020B0604020202020204" pitchFamily="34" charset="0"/>
              <a:buChar char="•"/>
            </a:pPr>
            <a:r>
              <a:rPr lang="nn-NO" sz="11200" b="1" dirty="0">
                <a:solidFill>
                  <a:srgbClr val="000000"/>
                </a:solidFill>
              </a:rPr>
              <a:t>Dersom me vert minst 18 fleire dei neste to månadene manglar me vel kr 4 </a:t>
            </a:r>
            <a:r>
              <a:rPr lang="nn-NO" sz="11200" b="1" dirty="0" err="1">
                <a:solidFill>
                  <a:srgbClr val="000000"/>
                </a:solidFill>
              </a:rPr>
              <a:t>mill</a:t>
            </a:r>
            <a:r>
              <a:rPr lang="nn-NO" sz="11200" b="1" dirty="0">
                <a:solidFill>
                  <a:srgbClr val="000000"/>
                </a:solidFill>
              </a:rPr>
              <a:t> for 2023 og mister ytterlegare kr 3,1 </a:t>
            </a:r>
            <a:r>
              <a:rPr lang="nn-NO" sz="11200" b="1" dirty="0" err="1">
                <a:solidFill>
                  <a:srgbClr val="000000"/>
                </a:solidFill>
              </a:rPr>
              <a:t>mill</a:t>
            </a:r>
            <a:r>
              <a:rPr lang="nn-NO" sz="11200" b="1" dirty="0">
                <a:solidFill>
                  <a:srgbClr val="000000"/>
                </a:solidFill>
              </a:rPr>
              <a:t> frå 2024</a:t>
            </a:r>
            <a:endParaRPr lang="nn-NO" sz="11200" b="1" dirty="0"/>
          </a:p>
          <a:p>
            <a:pPr marL="342900" indent="-342900">
              <a:buFont typeface="Arial" panose="020B0604020202020204" pitchFamily="34" charset="0"/>
              <a:buChar char="•"/>
            </a:pPr>
            <a:endParaRPr lang="nn-NO" sz="11200" b="1" dirty="0"/>
          </a:p>
          <a:p>
            <a:pPr marL="342900" indent="-342900">
              <a:buFont typeface="Arial" panose="020B0604020202020204" pitchFamily="34" charset="0"/>
              <a:buChar char="•"/>
            </a:pPr>
            <a:endParaRPr lang="nn-NO" sz="11200" b="1" dirty="0"/>
          </a:p>
          <a:p>
            <a:pPr marL="342900" indent="-342900">
              <a:buFont typeface="Arial" panose="020B0604020202020204" pitchFamily="34" charset="0"/>
              <a:buChar char="•"/>
            </a:pPr>
            <a:endParaRPr lang="nn-NO" sz="9600" b="1" dirty="0"/>
          </a:p>
          <a:p>
            <a:pPr marL="342900" indent="-342900">
              <a:buFont typeface="Arial" panose="020B0604020202020204" pitchFamily="34" charset="0"/>
              <a:buChar char="•"/>
            </a:pPr>
            <a:endParaRPr lang="nn-NO" sz="9600" b="1" dirty="0"/>
          </a:p>
          <a:p>
            <a:pPr algn="l" rtl="0" fontAlgn="base"/>
            <a:endParaRPr lang="nn-NO" sz="9600" i="0" dirty="0">
              <a:solidFill>
                <a:srgbClr val="000000"/>
              </a:solidFill>
              <a:effectLst/>
            </a:endParaRPr>
          </a:p>
          <a:p>
            <a:pPr algn="l" rtl="0" fontAlgn="base"/>
            <a:r>
              <a:rPr lang="nn-NO" sz="9600" b="0" i="0" dirty="0">
                <a:solidFill>
                  <a:srgbClr val="000000"/>
                </a:solidFill>
                <a:effectLst/>
                <a:latin typeface="Verdana" panose="020B0604030504040204" pitchFamily="34" charset="0"/>
              </a:rPr>
              <a:t> </a:t>
            </a:r>
            <a:endParaRPr lang="nn-NO" sz="8800" b="0" i="0" dirty="0">
              <a:solidFill>
                <a:srgbClr val="000000"/>
              </a:solidFill>
              <a:effectLst/>
              <a:latin typeface="Segoe UI" panose="020B0502040204020203" pitchFamily="34" charset="0"/>
            </a:endParaRPr>
          </a:p>
          <a:p>
            <a:pPr marL="342900" indent="-342900">
              <a:buFont typeface="Arial" panose="020B0604020202020204" pitchFamily="34" charset="0"/>
              <a:buChar char="•"/>
            </a:pPr>
            <a:endParaRPr lang="nn-NO" sz="9600" b="1" dirty="0"/>
          </a:p>
          <a:p>
            <a:pPr marL="342900" indent="-342900">
              <a:buFont typeface="Arial" panose="020B0604020202020204" pitchFamily="34" charset="0"/>
              <a:buChar char="•"/>
            </a:pPr>
            <a:endParaRPr lang="nn-NO" dirty="0"/>
          </a:p>
        </p:txBody>
      </p:sp>
    </p:spTree>
    <p:extLst>
      <p:ext uri="{BB962C8B-B14F-4D97-AF65-F5344CB8AC3E}">
        <p14:creationId xmlns:p14="http://schemas.microsoft.com/office/powerpoint/2010/main" val="301527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p:txBody>
          <a:bodyPr/>
          <a:lstStyle/>
          <a:p>
            <a:r>
              <a:rPr lang="nn-NO" dirty="0">
                <a:latin typeface="+mn-lt"/>
              </a:rPr>
              <a:t>Den økonomiske situasjonen</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8</a:t>
            </a:fld>
            <a:endParaRPr lang="nb-NO"/>
          </a:p>
        </p:txBody>
      </p:sp>
      <p:sp>
        <p:nvSpPr>
          <p:cNvPr id="4" name="Plassholder for innhold 3">
            <a:extLst>
              <a:ext uri="{FF2B5EF4-FFF2-40B4-BE49-F238E27FC236}">
                <a16:creationId xmlns:a16="http://schemas.microsoft.com/office/drawing/2014/main" id="{C174E163-CA65-4F89-9E08-22027CC415D7}"/>
              </a:ext>
            </a:extLst>
          </p:cNvPr>
          <p:cNvSpPr>
            <a:spLocks noGrp="1"/>
          </p:cNvSpPr>
          <p:nvPr>
            <p:ph sz="half" idx="1"/>
          </p:nvPr>
        </p:nvSpPr>
        <p:spPr>
          <a:xfrm>
            <a:off x="914400" y="2446402"/>
            <a:ext cx="10439400" cy="3992969"/>
          </a:xfrm>
        </p:spPr>
        <p:txBody>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n-NO" sz="2800" b="1" i="0" u="none" strike="noStrike" kern="1200" cap="none" spc="0" normalizeH="0" baseline="0" noProof="0" dirty="0">
                <a:ln>
                  <a:noFill/>
                </a:ln>
                <a:solidFill>
                  <a:srgbClr val="000000"/>
                </a:solidFill>
                <a:effectLst/>
                <a:uLnTx/>
                <a:uFillTx/>
                <a:ea typeface="Calibri" panose="020F0502020204030204" pitchFamily="34" charset="0"/>
                <a:cs typeface="+mn-cs"/>
              </a:rPr>
              <a:t>Ingen auke i inntekter frå 2022 til 2023</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n-NO" sz="2800" b="1" dirty="0">
                <a:solidFill>
                  <a:srgbClr val="000000"/>
                </a:solidFill>
                <a:ea typeface="Calibri" panose="020F0502020204030204" pitchFamily="34" charset="0"/>
              </a:rPr>
              <a:t>U</a:t>
            </a:r>
            <a:r>
              <a:rPr kumimoji="0" lang="nn-NO" sz="2800" b="1" i="0" u="none" strike="noStrike" kern="1200" cap="none" spc="0" normalizeH="0" baseline="0" noProof="0" dirty="0" err="1">
                <a:ln>
                  <a:noFill/>
                </a:ln>
                <a:solidFill>
                  <a:srgbClr val="000000"/>
                </a:solidFill>
                <a:effectLst/>
                <a:uLnTx/>
                <a:uFillTx/>
                <a:ea typeface="Calibri" panose="020F0502020204030204" pitchFamily="34" charset="0"/>
                <a:cs typeface="+mn-cs"/>
              </a:rPr>
              <a:t>nderskot</a:t>
            </a:r>
            <a:r>
              <a:rPr kumimoji="0" lang="nn-NO" sz="2800" b="1" i="0" u="none" strike="noStrike" kern="1200" cap="none" spc="0" normalizeH="0" baseline="0" noProof="0" dirty="0">
                <a:ln>
                  <a:noFill/>
                </a:ln>
                <a:solidFill>
                  <a:srgbClr val="000000"/>
                </a:solidFill>
                <a:effectLst/>
                <a:uLnTx/>
                <a:uFillTx/>
                <a:ea typeface="Calibri" panose="020F0502020204030204" pitchFamily="34" charset="0"/>
                <a:cs typeface="+mn-cs"/>
              </a:rPr>
              <a:t> i 2022 (Vel kr 10 </a:t>
            </a:r>
            <a:r>
              <a:rPr kumimoji="0" lang="nn-NO" sz="2800" b="1" i="0" u="none" strike="noStrike" kern="1200" cap="none" spc="0" normalizeH="0" baseline="0" noProof="0" dirty="0" err="1">
                <a:ln>
                  <a:noFill/>
                </a:ln>
                <a:solidFill>
                  <a:srgbClr val="000000"/>
                </a:solidFill>
                <a:effectLst/>
                <a:uLnTx/>
                <a:uFillTx/>
                <a:ea typeface="Calibri" panose="020F0502020204030204" pitchFamily="34" charset="0"/>
                <a:cs typeface="+mn-cs"/>
              </a:rPr>
              <a:t>mill</a:t>
            </a:r>
            <a:r>
              <a:rPr kumimoji="0" lang="nn-NO" sz="2800" b="1" i="0" u="none" strike="noStrike" kern="1200" cap="none" spc="0" normalizeH="0" baseline="0" noProof="0" dirty="0">
                <a:ln>
                  <a:noFill/>
                </a:ln>
                <a:solidFill>
                  <a:srgbClr val="000000"/>
                </a:solidFill>
                <a:effectLst/>
                <a:uLnTx/>
                <a:uFillTx/>
                <a:ea typeface="Calibri" panose="020F0502020204030204" pitchFamily="34" charset="0"/>
                <a:cs typeface="+mn-cs"/>
              </a:rPr>
              <a: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n-NO" sz="2800" b="1" dirty="0">
                <a:solidFill>
                  <a:srgbClr val="000000"/>
                </a:solidFill>
                <a:ea typeface="Calibri" panose="020F0502020204030204" pitchFamily="34" charset="0"/>
              </a:rPr>
              <a:t>A</a:t>
            </a:r>
            <a:r>
              <a:rPr kumimoji="0" lang="nn-NO" sz="2800" b="1" i="0" u="none" strike="noStrike" kern="1200" cap="none" spc="0" normalizeH="0" baseline="0" noProof="0" dirty="0">
                <a:ln>
                  <a:noFill/>
                </a:ln>
                <a:solidFill>
                  <a:srgbClr val="000000"/>
                </a:solidFill>
                <a:effectLst/>
                <a:uLnTx/>
                <a:uFillTx/>
                <a:ea typeface="Calibri" panose="020F0502020204030204" pitchFamily="34" charset="0"/>
                <a:cs typeface="+mn-cs"/>
              </a:rPr>
              <a:t>uka kostnader i 2023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n-NO" sz="2800" b="1" dirty="0">
              <a:solidFill>
                <a:srgbClr val="000000"/>
              </a:solidFill>
              <a:ea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nn-NO" sz="2800" b="1" i="0" u="none" strike="noStrike" kern="1200" cap="none" spc="0" normalizeH="0" baseline="0" noProof="0" dirty="0">
                <a:ln>
                  <a:noFill/>
                </a:ln>
                <a:solidFill>
                  <a:srgbClr val="000000"/>
                </a:solidFill>
                <a:effectLst/>
                <a:uLnTx/>
                <a:uFillTx/>
                <a:ea typeface="Calibri" panose="020F0502020204030204" pitchFamily="34" charset="0"/>
                <a:cs typeface="+mn-cs"/>
              </a:rPr>
              <a:t>- Alt dette tilseier at det </a:t>
            </a:r>
            <a:r>
              <a:rPr kumimoji="0" lang="nn-NO" sz="2800" b="1" u="sng" strike="noStrike" kern="1200" cap="none" spc="0" normalizeH="0" baseline="0" noProof="0" dirty="0">
                <a:ln>
                  <a:noFill/>
                </a:ln>
                <a:solidFill>
                  <a:srgbClr val="000000"/>
                </a:solidFill>
                <a:effectLst/>
                <a:uLnTx/>
                <a:uFillTx/>
                <a:ea typeface="Calibri" panose="020F0502020204030204" pitchFamily="34" charset="0"/>
                <a:cs typeface="+mn-cs"/>
              </a:rPr>
              <a:t>må</a:t>
            </a:r>
            <a:r>
              <a:rPr kumimoji="0" lang="nn-NO" sz="2800" b="1" i="0" u="none" strike="noStrike" kern="1200" cap="none" spc="0" normalizeH="0" baseline="0" noProof="0" dirty="0">
                <a:ln>
                  <a:noFill/>
                </a:ln>
                <a:solidFill>
                  <a:srgbClr val="000000"/>
                </a:solidFill>
                <a:effectLst/>
                <a:uLnTx/>
                <a:uFillTx/>
                <a:ea typeface="Calibri" panose="020F0502020204030204" pitchFamily="34" charset="0"/>
                <a:cs typeface="+mn-cs"/>
              </a:rPr>
              <a:t> gjerast tiltak for å få 2023 budsjettet i balanse. </a:t>
            </a:r>
          </a:p>
          <a:p>
            <a:pPr marR="0" lvl="0" algn="l" defTabSz="914400" rtl="0" eaLnBrk="1" fontAlgn="auto" latinLnBrk="0" hangingPunct="1">
              <a:lnSpc>
                <a:spcPct val="90000"/>
              </a:lnSpc>
              <a:spcBef>
                <a:spcPts val="1000"/>
              </a:spcBef>
              <a:spcAft>
                <a:spcPts val="0"/>
              </a:spcAft>
              <a:buClrTx/>
              <a:buSzTx/>
              <a:tabLst/>
              <a:defRPr/>
            </a:pPr>
            <a:endParaRPr kumimoji="0" lang="nn-NO" sz="3200" b="1" i="0" u="none" strike="noStrike" kern="1200" cap="none" spc="0" normalizeH="0" baseline="0" noProof="0" dirty="0">
              <a:ln>
                <a:noFill/>
              </a:ln>
              <a:solidFill>
                <a:srgbClr val="000000"/>
              </a:solidFill>
              <a:effectLst/>
              <a:uLnTx/>
              <a:uFillTx/>
              <a:latin typeface="Franklin Gothic Book" panose="020B0503020102020204"/>
              <a:ea typeface="Calibri" panose="020F0502020204030204" pitchFamily="34" charset="0"/>
              <a:cs typeface="+mn-cs"/>
            </a:endParaRPr>
          </a:p>
          <a:p>
            <a:pPr marR="0" lvl="0" algn="l" defTabSz="914400" rtl="0" eaLnBrk="1" fontAlgn="auto" latinLnBrk="0" hangingPunct="1">
              <a:lnSpc>
                <a:spcPct val="90000"/>
              </a:lnSpc>
              <a:spcBef>
                <a:spcPts val="1000"/>
              </a:spcBef>
              <a:spcAft>
                <a:spcPts val="0"/>
              </a:spcAft>
              <a:buClrTx/>
              <a:buSzTx/>
              <a:tabLst/>
              <a:defRPr/>
            </a:pPr>
            <a:endParaRPr kumimoji="0" lang="nn-NO" sz="3200" b="1" i="0" u="none" strike="noStrike" kern="1200" cap="none" spc="0" normalizeH="0" baseline="0" noProof="0" dirty="0">
              <a:ln>
                <a:noFill/>
              </a:ln>
              <a:solidFill>
                <a:srgbClr val="000000"/>
              </a:solidFill>
              <a:effectLst/>
              <a:uLnTx/>
              <a:uFillTx/>
              <a:latin typeface="Franklin Gothic Book" panose="020B0503020102020204"/>
              <a:ea typeface="Calibri" panose="020F0502020204030204" pitchFamily="34" charset="0"/>
              <a:cs typeface="+mn-cs"/>
            </a:endParaRPr>
          </a:p>
          <a:p>
            <a:endParaRPr lang="nn-NO" dirty="0"/>
          </a:p>
        </p:txBody>
      </p:sp>
    </p:spTree>
    <p:extLst>
      <p:ext uri="{BB962C8B-B14F-4D97-AF65-F5344CB8AC3E}">
        <p14:creationId xmlns:p14="http://schemas.microsoft.com/office/powerpoint/2010/main" val="4230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BA599-C615-49F1-A0A9-1F8764E18212}"/>
              </a:ext>
            </a:extLst>
          </p:cNvPr>
          <p:cNvSpPr>
            <a:spLocks noGrp="1"/>
          </p:cNvSpPr>
          <p:nvPr>
            <p:ph type="title"/>
          </p:nvPr>
        </p:nvSpPr>
        <p:spPr/>
        <p:txBody>
          <a:bodyPr/>
          <a:lstStyle/>
          <a:p>
            <a:r>
              <a:rPr lang="nn-NO" dirty="0"/>
              <a:t>Prøvd å unngå </a:t>
            </a:r>
            <a:r>
              <a:rPr lang="nn-NO" dirty="0" err="1"/>
              <a:t>omstridte</a:t>
            </a:r>
            <a:r>
              <a:rPr lang="nn-NO" dirty="0"/>
              <a:t> tiltak, tiltak som gir dårlegare tenester og omkampar</a:t>
            </a:r>
          </a:p>
        </p:txBody>
      </p:sp>
      <p:sp>
        <p:nvSpPr>
          <p:cNvPr id="5" name="Plassholder for dato 4">
            <a:extLst>
              <a:ext uri="{FF2B5EF4-FFF2-40B4-BE49-F238E27FC236}">
                <a16:creationId xmlns:a16="http://schemas.microsoft.com/office/drawing/2014/main" id="{B800AC7C-34D7-4ABA-A602-3C05838291CA}"/>
              </a:ext>
            </a:extLst>
          </p:cNvPr>
          <p:cNvSpPr>
            <a:spLocks noGrp="1"/>
          </p:cNvSpPr>
          <p:nvPr>
            <p:ph type="dt" sz="half" idx="10"/>
          </p:nvPr>
        </p:nvSpPr>
        <p:spPr/>
        <p:txBody>
          <a:bodyPr/>
          <a:lstStyle/>
          <a:p>
            <a:fld id="{ACA9F0CC-42A3-DD4B-9661-24D26316FF76}" type="datetime1">
              <a:rPr lang="nb-NO" smtClean="0"/>
              <a:pPr/>
              <a:t>27.10.2022</a:t>
            </a:fld>
            <a:endParaRPr lang="nb-NO"/>
          </a:p>
        </p:txBody>
      </p:sp>
      <p:sp>
        <p:nvSpPr>
          <p:cNvPr id="6" name="Plassholder for lysbildenummer 5">
            <a:extLst>
              <a:ext uri="{FF2B5EF4-FFF2-40B4-BE49-F238E27FC236}">
                <a16:creationId xmlns:a16="http://schemas.microsoft.com/office/drawing/2014/main" id="{7BECA2DF-A29E-494F-AF67-C5429BB2E3BF}"/>
              </a:ext>
            </a:extLst>
          </p:cNvPr>
          <p:cNvSpPr>
            <a:spLocks noGrp="1"/>
          </p:cNvSpPr>
          <p:nvPr>
            <p:ph type="sldNum" sz="quarter" idx="11"/>
          </p:nvPr>
        </p:nvSpPr>
        <p:spPr/>
        <p:txBody>
          <a:bodyPr/>
          <a:lstStyle/>
          <a:p>
            <a:fld id="{F01D463A-FC5E-AF45-99CA-E13DF8085A53}" type="slidenum">
              <a:rPr lang="nb-NO" smtClean="0"/>
              <a:pPr/>
              <a:t>9</a:t>
            </a:fld>
            <a:endParaRPr lang="nb-NO"/>
          </a:p>
        </p:txBody>
      </p:sp>
      <p:sp>
        <p:nvSpPr>
          <p:cNvPr id="4" name="Plassholder for innhold 3">
            <a:extLst>
              <a:ext uri="{FF2B5EF4-FFF2-40B4-BE49-F238E27FC236}">
                <a16:creationId xmlns:a16="http://schemas.microsoft.com/office/drawing/2014/main" id="{C174E163-CA65-4F89-9E08-22027CC415D7}"/>
              </a:ext>
            </a:extLst>
          </p:cNvPr>
          <p:cNvSpPr>
            <a:spLocks noGrp="1"/>
          </p:cNvSpPr>
          <p:nvPr>
            <p:ph sz="half" idx="1"/>
          </p:nvPr>
        </p:nvSpPr>
        <p:spPr>
          <a:xfrm>
            <a:off x="914400" y="2446402"/>
            <a:ext cx="10439400" cy="3992969"/>
          </a:xfrm>
        </p:spPr>
        <p:txBody>
          <a:bodyPr>
            <a:normAutofit/>
          </a:bodyPr>
          <a:lstStyle/>
          <a:p>
            <a:endParaRPr lang="nn-NO" sz="2800" b="1" dirty="0"/>
          </a:p>
          <a:p>
            <a:r>
              <a:rPr lang="nn-NO" sz="2800" b="1" dirty="0"/>
              <a:t>Følgjande tiltak er drøfta, men ikkje føreslått:</a:t>
            </a:r>
          </a:p>
          <a:p>
            <a:pPr marL="342900" indent="-342900">
              <a:buFont typeface="Arial" panose="020B0604020202020204" pitchFamily="34" charset="0"/>
              <a:buChar char="•"/>
            </a:pPr>
            <a:r>
              <a:rPr lang="nn-NO" sz="2800" b="1" dirty="0"/>
              <a:t>Skulenedleggingar</a:t>
            </a:r>
          </a:p>
          <a:p>
            <a:pPr marL="342900" indent="-342900">
              <a:buFont typeface="Arial" panose="020B0604020202020204" pitchFamily="34" charset="0"/>
              <a:buChar char="•"/>
            </a:pPr>
            <a:r>
              <a:rPr lang="nn-NO" sz="2800" b="1" dirty="0"/>
              <a:t>Auke i eigedomsskatten</a:t>
            </a:r>
          </a:p>
          <a:p>
            <a:pPr marL="342900" indent="-342900">
              <a:buFont typeface="Arial" panose="020B0604020202020204" pitchFamily="34" charset="0"/>
              <a:buChar char="•"/>
            </a:pPr>
            <a:r>
              <a:rPr lang="nn-NO" sz="2800" b="1" dirty="0"/>
              <a:t>Avvikling av institusjonskjøkken ved sjukeheimen</a:t>
            </a:r>
          </a:p>
        </p:txBody>
      </p:sp>
    </p:spTree>
    <p:extLst>
      <p:ext uri="{BB962C8B-B14F-4D97-AF65-F5344CB8AC3E}">
        <p14:creationId xmlns:p14="http://schemas.microsoft.com/office/powerpoint/2010/main" val="3125288101"/>
      </p:ext>
    </p:extLst>
  </p:cSld>
  <p:clrMapOvr>
    <a:masterClrMapping/>
  </p:clrMapOvr>
</p:sld>
</file>

<file path=ppt/theme/theme1.xml><?xml version="1.0" encoding="utf-8"?>
<a:theme xmlns:a="http://schemas.openxmlformats.org/drawingml/2006/main" name="Office-tema">
  <a:themeElements>
    <a:clrScheme name="Fitjar kommune PPT">
      <a:dk1>
        <a:srgbClr val="000000"/>
      </a:dk1>
      <a:lt1>
        <a:srgbClr val="FFFFFF"/>
      </a:lt1>
      <a:dk2>
        <a:srgbClr val="44546A"/>
      </a:dk2>
      <a:lt2>
        <a:srgbClr val="E7E6E6"/>
      </a:lt2>
      <a:accent1>
        <a:srgbClr val="002D87"/>
      </a:accent1>
      <a:accent2>
        <a:srgbClr val="FAB900"/>
      </a:accent2>
      <a:accent3>
        <a:srgbClr val="87A5C3"/>
      </a:accent3>
      <a:accent4>
        <a:srgbClr val="559B71"/>
      </a:accent4>
      <a:accent5>
        <a:srgbClr val="DC9B59"/>
      </a:accent5>
      <a:accent6>
        <a:srgbClr val="DC4F55"/>
      </a:accent6>
      <a:hlink>
        <a:srgbClr val="002C86"/>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A14F175A303BE4495EAA409C91AAD3A" ma:contentTypeVersion="2" ma:contentTypeDescription="Opprett et nytt dokument." ma:contentTypeScope="" ma:versionID="c107f893c4849c47d58ea56c6cdece78">
  <xsd:schema xmlns:xsd="http://www.w3.org/2001/XMLSchema" xmlns:xs="http://www.w3.org/2001/XMLSchema" xmlns:p="http://schemas.microsoft.com/office/2006/metadata/properties" xmlns:ns2="961c0ab2-685a-4b0d-9522-e6990fec7890" targetNamespace="http://schemas.microsoft.com/office/2006/metadata/properties" ma:root="true" ma:fieldsID="78365c6c2a9da99769a2752744a88305" ns2:_="">
    <xsd:import namespace="961c0ab2-685a-4b0d-9522-e6990fec78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c0ab2-685a-4b0d-9522-e6990fec7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0EB86B-CF72-496E-8D70-1E96E1E9A2FF}">
  <ds:schemaRefs>
    <ds:schemaRef ds:uri="http://schemas.microsoft.com/office/2006/metadata/properties"/>
    <ds:schemaRef ds:uri="http://purl.org/dc/terms/"/>
    <ds:schemaRef ds:uri="http://schemas.openxmlformats.org/package/2006/metadata/core-properties"/>
    <ds:schemaRef ds:uri="961c0ab2-685a-4b0d-9522-e6990fec7890"/>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ECB7F067-0793-49EA-B956-FF98D6D134EF}">
  <ds:schemaRefs>
    <ds:schemaRef ds:uri="961c0ab2-685a-4b0d-9522-e6990fec78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8F41C1-807D-415E-B0B5-B04020AFC5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2479</TotalTime>
  <Words>867</Words>
  <Application>Microsoft Office PowerPoint</Application>
  <PresentationFormat>Widescreen</PresentationFormat>
  <Paragraphs>141</Paragraphs>
  <Slides>18</Slides>
  <Notes>1</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18</vt:i4>
      </vt:variant>
    </vt:vector>
  </HeadingPairs>
  <TitlesOfParts>
    <vt:vector size="26" baseType="lpstr">
      <vt:lpstr>Arial</vt:lpstr>
      <vt:lpstr>Calibri</vt:lpstr>
      <vt:lpstr>Franklin Gothic Book</vt:lpstr>
      <vt:lpstr>Franklin Gothic Medium</vt:lpstr>
      <vt:lpstr>Segoe UI</vt:lpstr>
      <vt:lpstr>Symbol</vt:lpstr>
      <vt:lpstr>Verdana</vt:lpstr>
      <vt:lpstr>Office-tema</vt:lpstr>
      <vt:lpstr>Forslag til budsjett 2023 og  økonomiplan 2023 - 2026</vt:lpstr>
      <vt:lpstr>Kva uforutsette overraskingar har skjedd dei tre siste åra? </vt:lpstr>
      <vt:lpstr>PowerPoint-presentasjon</vt:lpstr>
      <vt:lpstr>Høgare prisvekst betyr auka utgifter for kommunen </vt:lpstr>
      <vt:lpstr>Gjeldsutvikling og pensjonsforpliktingar</vt:lpstr>
      <vt:lpstr>Nokre positive utviklingstrekk</vt:lpstr>
      <vt:lpstr>Folketalsutviklinga og småkommunetilskot</vt:lpstr>
      <vt:lpstr>Den økonomiske situasjonen</vt:lpstr>
      <vt:lpstr>Prøvd å unngå omstridte tiltak, tiltak som gir dårlegare tenester og omkampar</vt:lpstr>
      <vt:lpstr>Noko av det som er føreslått og som kan skapa motstand:</vt:lpstr>
      <vt:lpstr>Demografi – ei drivkraft for endring</vt:lpstr>
      <vt:lpstr>Robek</vt:lpstr>
      <vt:lpstr>Presentasjon budsjett 2023</vt:lpstr>
      <vt:lpstr>Oppsummering / Avslutning</vt:lpstr>
      <vt:lpstr>Robek</vt:lpstr>
      <vt:lpstr>Avslutning</vt:lpstr>
      <vt:lpstr>Kommunedirektøren si rolle i det vidare budsjettarbeid</vt:lpstr>
      <vt:lpstr>    «Det er sannsynleg at noko usannsynleg vil skje»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Jon Olav Rolfsnes</dc:creator>
  <cp:lastModifiedBy>Bente Fitjar</cp:lastModifiedBy>
  <cp:revision>44</cp:revision>
  <dcterms:created xsi:type="dcterms:W3CDTF">2019-06-21T08:17:48Z</dcterms:created>
  <dcterms:modified xsi:type="dcterms:W3CDTF">2022-10-27T05:54:53Z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0x010100CA14F175A303BE4495EAA409C91AAD3A</vt:lpwstr>
  </property>
</Properties>
</file>