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E449EF-C41A-1F7C-7250-44D5E8CA99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ABD75737-37AA-9C8A-23E0-466F42D49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7E4873E-1ECB-3FCF-7968-5283E6C40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E45D-D4DB-4667-9D45-BE6D3D185BB5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E1082CE-1989-3789-FD59-63D9B3DFF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5D086AD-B198-541C-FFE8-BCCF81DFA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A662-4B88-40DD-A87A-D6EF32158F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5277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00ED78-01D0-CC2E-F9F4-C7096FC80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F47581F-0A98-0D92-E872-25F193012D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F24C6B1-A926-9187-3A6E-6C243F92B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E45D-D4DB-4667-9D45-BE6D3D185BB5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C023C58-5953-D8D6-1A5F-126A52C7FB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F077B88-504B-81AF-63B3-700781E85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A662-4B88-40DD-A87A-D6EF32158F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33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190E2BC8-06EB-916D-F082-513171373D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6189D28-522A-3E88-4B05-7C338D8BF9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2AB1856-5569-E035-5C4A-73B8B1887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E45D-D4DB-4667-9D45-BE6D3D185BB5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300E53D-634F-853D-178B-D569F9BA0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BF6980C-35D5-1351-C49E-203CD3943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A662-4B88-40DD-A87A-D6EF32158F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936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31ED344-875C-7337-ABB9-22EC7AA27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7701D69-3332-9395-9EB0-26A448725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C14C66C-C20D-3FBC-73BD-FAE94A85B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E45D-D4DB-4667-9D45-BE6D3D185BB5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D838CFF-91C7-5126-F1FE-0FE30C66E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C7FB28C-2E4B-0D1D-3F9C-47E9E7DAE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A662-4B88-40DD-A87A-D6EF32158F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7736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D63B48B-A51B-48FA-3526-B27C5451DC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060EED52-81DE-56C1-0F39-7BEDCDC9F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38F4825-496F-7784-9957-97EC21EEF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E45D-D4DB-4667-9D45-BE6D3D185BB5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C5D985E-50E0-BE98-A0D9-9EA7156F3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F6BC7C7-B8A2-BA22-0D95-61EB6F3D6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A662-4B88-40DD-A87A-D6EF32158F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3941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3E399A3-D212-990C-1C43-C2A646A7D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32AEAED-8270-544A-97D5-E4E03C3175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DD31C1C-4F6C-FE71-C07B-EBA3CC24DE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D5DD214-42FF-492D-08A8-8A1B1E1D0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E45D-D4DB-4667-9D45-BE6D3D185BB5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9AC5532-B13D-ACF4-1BBE-A996B203C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527D3C8-396E-54BC-B206-58C9E9116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A662-4B88-40DD-A87A-D6EF32158F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1714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103672-24DD-BC06-EBBD-F2C5BB399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370EEB7-E11B-FE8C-C02F-8DBA13C5F4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25066EE5-9DC3-9975-2491-41FAA444B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61C389E-7A4A-48C9-B85B-D8A220D5CB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D2EE562-E57A-465B-6F94-9358D4BFCA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3D35A15-68E1-976D-EB48-95AD4F17A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E45D-D4DB-4667-9D45-BE6D3D185BB5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F60EAE2D-C0E9-79D1-749D-8F8034E45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0FA1AC9-2BD9-D131-5B61-3F76ADFA2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A662-4B88-40DD-A87A-D6EF32158F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2921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1E15BB-9660-C9FC-1954-C08890234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F371102-9E9F-E2A0-5037-FEF0A1DA8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E45D-D4DB-4667-9D45-BE6D3D185BB5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2FB54C6-7697-6A41-9CB6-AD17DE21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668A837-8B2F-299E-D4FE-BAC0E9C55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A662-4B88-40DD-A87A-D6EF32158F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571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BB21109E-ACF0-6CC4-D830-A73ABFB9D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E45D-D4DB-4667-9D45-BE6D3D185BB5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D204772D-6BB2-F4B4-A9A8-D8C780D15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DF09288-9962-A143-1D0B-50A132304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A662-4B88-40DD-A87A-D6EF32158F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308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11AC579-2574-26F8-E885-11351BCA9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C1526A8-430F-93A7-6219-DC851E4493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3CA0928-5B33-8B24-3762-2C0124E4EF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45A7527-60D2-6F53-15AD-117D93A9E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E45D-D4DB-4667-9D45-BE6D3D185BB5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324CD84-4230-5F2F-4A04-73D89BAB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6AD7135-3A6A-73D4-6483-7366D6E67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A662-4B88-40DD-A87A-D6EF32158F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378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0891060-E2EF-7D53-F90E-D848E4515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E0D6A0B0-8C82-378C-E8C1-B762A8AA4E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45B5692-B654-8CAB-6827-D12DDCB9C1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2FE03CE-D2D3-CFA2-7174-D2E55E926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4E45D-D4DB-4667-9D45-BE6D3D185BB5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D7F7DE5-E704-95DB-3062-46311DA09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C570878-B3E4-FFE1-4ED9-6D8B3FA77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AA662-4B88-40DD-A87A-D6EF32158F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21646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6EC6F94-B02B-4E61-5038-0BA6E74CB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DA4060A-46F5-880F-D80A-75B18DEE7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36CF02E-B51E-F918-0017-D3D538BE52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4E45D-D4DB-4667-9D45-BE6D3D185BB5}" type="datetimeFigureOut">
              <a:rPr lang="nb-NO" smtClean="0"/>
              <a:t>31.10.2023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519F398-5EF7-9F26-8279-8BE310E5D7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FC17FC9-0D00-615E-8D5B-50C07A4173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AA662-4B88-40DD-A87A-D6EF32158F2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88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09B460B-E92C-079D-3B7F-BB6EADA165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n-NO" dirty="0"/>
              <a:t>Budsjett 2024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F38276C-4599-8724-F10B-F7066BBC83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n-NO" dirty="0"/>
              <a:t>Samfunnsutvikling og drift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4346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7ED9EC-23CB-F6CD-5DD7-9A6F19D007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793569"/>
          </a:xfrm>
        </p:spPr>
        <p:txBody>
          <a:bodyPr/>
          <a:lstStyle/>
          <a:p>
            <a:r>
              <a:rPr lang="nn-NO" dirty="0"/>
              <a:t>Driftsbudsjettet</a:t>
            </a:r>
            <a:endParaRPr lang="nb-NO" dirty="0"/>
          </a:p>
        </p:txBody>
      </p:sp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DFF9EA50-D2BD-8239-578E-D1A09FFBF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116491" y="1514112"/>
            <a:ext cx="4238898" cy="3811588"/>
          </a:xfrm>
        </p:spPr>
        <p:txBody>
          <a:bodyPr/>
          <a:lstStyle/>
          <a:p>
            <a:r>
              <a:rPr lang="nn-NO" b="1" dirty="0"/>
              <a:t>Tiltak i driftsbudsjettet i 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/>
              <a:t>Kommuneplanen sin arealdel, kr. 1 000 000,-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/>
              <a:t>Landmålarstilling, 100%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n-NO" dirty="0"/>
              <a:t>Reparasjon av lekkasje i taket på </a:t>
            </a:r>
            <a:r>
              <a:rPr lang="nn-NO" dirty="0" err="1"/>
              <a:t>Rimbareid</a:t>
            </a:r>
            <a:r>
              <a:rPr lang="nn-NO" dirty="0"/>
              <a:t> skule, kr. 3 000 000,-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  <p:pic>
        <p:nvPicPr>
          <p:cNvPr id="14" name="Bilde 13">
            <a:extLst>
              <a:ext uri="{FF2B5EF4-FFF2-40B4-BE49-F238E27FC236}">
                <a16:creationId xmlns:a16="http://schemas.microsoft.com/office/drawing/2014/main" id="{376FDC21-35FF-87A1-BEBE-E0674CC9BB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6611" y="1514112"/>
            <a:ext cx="6002291" cy="3606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97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32D712F-532B-DE31-3050-FC61E3886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Investeringsbudsjettet</a:t>
            </a:r>
            <a:endParaRPr lang="nb-NO" dirty="0"/>
          </a:p>
        </p:txBody>
      </p:sp>
      <p:pic>
        <p:nvPicPr>
          <p:cNvPr id="9" name="Plassholder for innhold 8">
            <a:extLst>
              <a:ext uri="{FF2B5EF4-FFF2-40B4-BE49-F238E27FC236}">
                <a16:creationId xmlns:a16="http://schemas.microsoft.com/office/drawing/2014/main" id="{086C54F1-722F-950E-092E-BA81C49D17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2256" y="1825625"/>
            <a:ext cx="7227488" cy="4351338"/>
          </a:xfrm>
        </p:spPr>
      </p:pic>
    </p:spTree>
    <p:extLst>
      <p:ext uri="{BB962C8B-B14F-4D97-AF65-F5344CB8AC3E}">
        <p14:creationId xmlns:p14="http://schemas.microsoft.com/office/powerpoint/2010/main" val="4290135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E901AF4-6BD8-B787-EC13-944EC9C31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n-NO" dirty="0"/>
              <a:t>Investeringsbudsjettet</a:t>
            </a:r>
            <a:endParaRPr lang="nb-NO" dirty="0"/>
          </a:p>
        </p:txBody>
      </p:sp>
      <p:pic>
        <p:nvPicPr>
          <p:cNvPr id="5" name="Plassholder for innhold 4">
            <a:extLst>
              <a:ext uri="{FF2B5EF4-FFF2-40B4-BE49-F238E27FC236}">
                <a16:creationId xmlns:a16="http://schemas.microsoft.com/office/drawing/2014/main" id="{AD71C89A-BE19-798F-AB27-23185AF958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35560" y="1825625"/>
            <a:ext cx="6720879" cy="4351338"/>
          </a:xfrm>
        </p:spPr>
      </p:pic>
    </p:spTree>
    <p:extLst>
      <p:ext uri="{BB962C8B-B14F-4D97-AF65-F5344CB8AC3E}">
        <p14:creationId xmlns:p14="http://schemas.microsoft.com/office/powerpoint/2010/main" val="1312640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14F175A303BE4495EAA409C91AAD3A" ma:contentTypeVersion="5" ma:contentTypeDescription="Create a new document." ma:contentTypeScope="" ma:versionID="d06fe81d1ddc292bd713450987e3db60">
  <xsd:schema xmlns:xsd="http://www.w3.org/2001/XMLSchema" xmlns:xs="http://www.w3.org/2001/XMLSchema" xmlns:p="http://schemas.microsoft.com/office/2006/metadata/properties" xmlns:ns2="961c0ab2-685a-4b0d-9522-e6990fec7890" xmlns:ns3="7702f233-8592-462a-b824-ce21da46c281" targetNamespace="http://schemas.microsoft.com/office/2006/metadata/properties" ma:root="true" ma:fieldsID="14c97982926abd5afafd1de0dfdd5863" ns2:_="" ns3:_="">
    <xsd:import namespace="961c0ab2-685a-4b0d-9522-e6990fec7890"/>
    <xsd:import namespace="7702f233-8592-462a-b824-ce21da46c2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1c0ab2-685a-4b0d-9522-e6990fec78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02f233-8592-462a-b824-ce21da46c28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2ECD8F-80A5-4344-8456-1520B1F39F1B}">
  <ds:schemaRefs>
    <ds:schemaRef ds:uri="http://purl.org/dc/terms/"/>
    <ds:schemaRef ds:uri="http://schemas.openxmlformats.org/package/2006/metadata/core-properties"/>
    <ds:schemaRef ds:uri="961c0ab2-685a-4b0d-9522-e6990fec7890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702f233-8592-462a-b824-ce21da46c28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B2B54C-AA43-4FA5-B8A1-08D9CEFC560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B55F13C-49EA-4626-B32F-568024D616A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1c0ab2-685a-4b0d-9522-e6990fec7890"/>
    <ds:schemaRef ds:uri="7702f233-8592-462a-b824-ce21da46c2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4103</TotalTime>
  <Words>42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Budsjett 2024</vt:lpstr>
      <vt:lpstr>Driftsbudsjettet</vt:lpstr>
      <vt:lpstr>Investeringsbudsjettet</vt:lpstr>
      <vt:lpstr>Investeringsbudsjettet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Budsjett 2024</dc:title>
  <dc:creator>Louise Christine Pettersen</dc:creator>
  <cp:lastModifiedBy>Trond Salmo</cp:lastModifiedBy>
  <cp:revision>1</cp:revision>
  <dcterms:created xsi:type="dcterms:W3CDTF">2023-10-27T13:36:57Z</dcterms:created>
  <dcterms:modified xsi:type="dcterms:W3CDTF">2023-10-31T09:26:14Z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0x010100CA14F175A303BE4495EAA409C91AAD3A</vt:lpwstr>
  </property>
</Properties>
</file>