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sldIdLst>
    <p:sldId id="276" r:id="rId5"/>
    <p:sldId id="285" r:id="rId6"/>
    <p:sldId id="283" r:id="rId7"/>
    <p:sldId id="289" r:id="rId8"/>
    <p:sldId id="290" r:id="rId9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Karsten Raunholm" initials="JK" lastIdx="1" clrIdx="0">
    <p:extLst>
      <p:ext uri="{19B8F6BF-5375-455C-9EA6-DF929625EA0E}">
        <p15:presenceInfo xmlns:p15="http://schemas.microsoft.com/office/powerpoint/2012/main" userId="S::jora@fitjar.kommune.no::903c27f2-869f-488f-a6a0-c487dc5b2aa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A7C2"/>
    <a:srgbClr val="FF00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85F962-F6A2-4515-8E35-D9F2860592C5}" v="1" dt="2023-10-31T10:11:46.1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4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F533F-06C0-694E-91F2-2F144580C27C}" type="datetimeFigureOut">
              <a:rPr lang="nb-NO" smtClean="0"/>
              <a:t>02.11.2023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7276C-AE21-1544-BB2C-5D6BB5C35B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2792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7276C-AE21-1544-BB2C-5D6BB5C35B69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6852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7276C-AE21-1544-BB2C-5D6BB5C35B69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9745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7276C-AE21-1544-BB2C-5D6BB5C35B69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7393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7276C-AE21-1544-BB2C-5D6BB5C35B69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7748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7276C-AE21-1544-BB2C-5D6BB5C35B69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8348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82A946E-BBE9-C549-8262-CBAE87912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090004E-0E41-0C4B-A3CB-041154705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10" name="Plassholder for dato 9">
            <a:extLst>
              <a:ext uri="{FF2B5EF4-FFF2-40B4-BE49-F238E27FC236}">
                <a16:creationId xmlns:a16="http://schemas.microsoft.com/office/drawing/2014/main" id="{EEE35ED8-BFEF-EB40-8B43-4D04CB0EE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86A7C2"/>
                </a:solidFill>
              </a:defRPr>
            </a:lvl1pPr>
          </a:lstStyle>
          <a:p>
            <a:fld id="{ACA9F0CC-42A3-DD4B-9661-24D26316FF76}" type="datetime1">
              <a:rPr lang="nb-NO" smtClean="0"/>
              <a:pPr/>
              <a:t>02.11.2023</a:t>
            </a:fld>
            <a:endParaRPr lang="nb-NO"/>
          </a:p>
        </p:txBody>
      </p:sp>
      <p:sp>
        <p:nvSpPr>
          <p:cNvPr id="11" name="Plassholder for lysbildenummer 10">
            <a:extLst>
              <a:ext uri="{FF2B5EF4-FFF2-40B4-BE49-F238E27FC236}">
                <a16:creationId xmlns:a16="http://schemas.microsoft.com/office/drawing/2014/main" id="{945A18FB-7185-7044-85A0-F2989EC478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0303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32AF3C1-9E88-2947-BB9F-1B665B630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85904"/>
            <a:ext cx="10440988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6063F8A-ACD9-3146-8B6B-D7603F149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2446402"/>
            <a:ext cx="5083175" cy="69160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D4FFC3C-FF8F-F74C-B30D-25465C0C52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4400" y="3221036"/>
            <a:ext cx="5083175" cy="321833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88467693-381D-F145-A106-78A3E8D357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446402"/>
            <a:ext cx="5183188" cy="69160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3E63F49-46FB-EC41-9DAF-D84A70671E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221036"/>
            <a:ext cx="5183188" cy="321833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dato 9">
            <a:extLst>
              <a:ext uri="{FF2B5EF4-FFF2-40B4-BE49-F238E27FC236}">
                <a16:creationId xmlns:a16="http://schemas.microsoft.com/office/drawing/2014/main" id="{A8874EEC-ED73-E44A-AA62-3E43C85D2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02.11.2023</a:t>
            </a:fld>
            <a:endParaRPr lang="nb-NO"/>
          </a:p>
        </p:txBody>
      </p:sp>
      <p:sp>
        <p:nvSpPr>
          <p:cNvPr id="11" name="Plassholder for lysbildenummer 10">
            <a:extLst>
              <a:ext uri="{FF2B5EF4-FFF2-40B4-BE49-F238E27FC236}">
                <a16:creationId xmlns:a16="http://schemas.microsoft.com/office/drawing/2014/main" id="{E11BA044-BF68-8342-BCE0-242A44FD71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4" name="Plassholder for innhold 3">
            <a:extLst>
              <a:ext uri="{FF2B5EF4-FFF2-40B4-BE49-F238E27FC236}">
                <a16:creationId xmlns:a16="http://schemas.microsoft.com/office/drawing/2014/main" id="{C076FF3D-824D-D44B-8868-A34C44D8C0E3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16787813" y="2446402"/>
            <a:ext cx="5181600" cy="399296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284016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52A5F8-7576-364C-B144-CC1DB39BB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6" name="Plassholder for dato 5">
            <a:extLst>
              <a:ext uri="{FF2B5EF4-FFF2-40B4-BE49-F238E27FC236}">
                <a16:creationId xmlns:a16="http://schemas.microsoft.com/office/drawing/2014/main" id="{406778AC-7F26-9943-853C-57058E100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02.11.2023</a:t>
            </a:fld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3382993-EAED-BD42-B905-F10A6F8EC1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4693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285F6F6-20B3-AD43-93B9-EC929F778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02.11.2023</a:t>
            </a:fld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7B90EF9-775E-2D45-9DED-E237A3A414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4026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BBF26D09-7DBF-6740-9BA7-E9F1000B8E7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6525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ktangel 35">
            <a:extLst>
              <a:ext uri="{FF2B5EF4-FFF2-40B4-BE49-F238E27FC236}">
                <a16:creationId xmlns:a16="http://schemas.microsoft.com/office/drawing/2014/main" id="{A355FAF8-8FF8-F24C-A7F7-6BA7F261305A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3">
              <a:alpha val="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82A946E-BBE9-C549-8262-CBAE87912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448" y="1122363"/>
            <a:ext cx="7086600" cy="2387600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090004E-0E41-0C4B-A3CB-041154705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6448" y="3602038"/>
            <a:ext cx="7086600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37" name="Plassholder for dato 36">
            <a:extLst>
              <a:ext uri="{FF2B5EF4-FFF2-40B4-BE49-F238E27FC236}">
                <a16:creationId xmlns:a16="http://schemas.microsoft.com/office/drawing/2014/main" id="{1653B0A3-8A87-E14E-8DF2-434C6433E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t>02.11.2023</a:t>
            </a:fld>
            <a:endParaRPr lang="nb-NO"/>
          </a:p>
        </p:txBody>
      </p:sp>
      <p:sp>
        <p:nvSpPr>
          <p:cNvPr id="38" name="Plassholder for lysbildenummer 37">
            <a:extLst>
              <a:ext uri="{FF2B5EF4-FFF2-40B4-BE49-F238E27FC236}">
                <a16:creationId xmlns:a16="http://schemas.microsoft.com/office/drawing/2014/main" id="{6795A824-77B6-AD49-BB94-FEFB491822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40" name="Grafikk 39">
            <a:extLst>
              <a:ext uri="{FF2B5EF4-FFF2-40B4-BE49-F238E27FC236}">
                <a16:creationId xmlns:a16="http://schemas.microsoft.com/office/drawing/2014/main" id="{2CCEB1E2-6133-0B4E-B725-3EE7BBCEEE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76448" y="266749"/>
            <a:ext cx="2565400" cy="562873"/>
          </a:xfrm>
          <a:prstGeom prst="rect">
            <a:avLst/>
          </a:prstGeom>
        </p:spPr>
      </p:pic>
      <p:sp>
        <p:nvSpPr>
          <p:cNvPr id="5" name="Plassholder for bilde 4">
            <a:extLst>
              <a:ext uri="{FF2B5EF4-FFF2-40B4-BE49-F238E27FC236}">
                <a16:creationId xmlns:a16="http://schemas.microsoft.com/office/drawing/2014/main" id="{74C85276-6B3E-234C-8180-6D995775CB6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6750" y="-1"/>
            <a:ext cx="4330700" cy="6857999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24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152C18B0-A7B0-D14B-B429-79B988F07703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4">
              <a:alpha val="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82A946E-BBE9-C549-8262-CBAE87912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448" y="1122363"/>
            <a:ext cx="6856754" cy="2387600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090004E-0E41-0C4B-A3CB-041154705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6448" y="3602038"/>
            <a:ext cx="6856754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297CDC4-93FD-9D4B-8F90-4E5CDFD1B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t>02.11.2023</a:t>
            </a:fld>
            <a:endParaRPr lang="nb-NO"/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0A670A53-442A-CD45-918A-24C1832D58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7" name="Grafikk 16">
            <a:extLst>
              <a:ext uri="{FF2B5EF4-FFF2-40B4-BE49-F238E27FC236}">
                <a16:creationId xmlns:a16="http://schemas.microsoft.com/office/drawing/2014/main" id="{3B9C306E-AB24-8E43-9269-B5A7047C61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76448" y="266749"/>
            <a:ext cx="2565400" cy="562873"/>
          </a:xfrm>
          <a:prstGeom prst="rect">
            <a:avLst/>
          </a:prstGeom>
        </p:spPr>
      </p:pic>
      <p:sp>
        <p:nvSpPr>
          <p:cNvPr id="9" name="Plassholder for bilde 4">
            <a:extLst>
              <a:ext uri="{FF2B5EF4-FFF2-40B4-BE49-F238E27FC236}">
                <a16:creationId xmlns:a16="http://schemas.microsoft.com/office/drawing/2014/main" id="{4CEA4FB1-7327-A841-B39A-38E664DAA6B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6750" y="-1"/>
            <a:ext cx="4330700" cy="6857999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1771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152C18B0-A7B0-D14B-B429-79B988F07703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6">
              <a:alpha val="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82A946E-BBE9-C549-8262-CBAE87912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448" y="1122363"/>
            <a:ext cx="6856754" cy="2387600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090004E-0E41-0C4B-A3CB-041154705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6448" y="3602038"/>
            <a:ext cx="6856754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297CDC4-93FD-9D4B-8F90-4E5CDFD1B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t>02.11.2023</a:t>
            </a:fld>
            <a:endParaRPr lang="nb-NO"/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0A670A53-442A-CD45-918A-24C1832D58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7" name="Grafikk 16">
            <a:extLst>
              <a:ext uri="{FF2B5EF4-FFF2-40B4-BE49-F238E27FC236}">
                <a16:creationId xmlns:a16="http://schemas.microsoft.com/office/drawing/2014/main" id="{3B9C306E-AB24-8E43-9269-B5A7047C61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76448" y="266749"/>
            <a:ext cx="2565400" cy="562873"/>
          </a:xfrm>
          <a:prstGeom prst="rect">
            <a:avLst/>
          </a:prstGeom>
        </p:spPr>
      </p:pic>
      <p:sp>
        <p:nvSpPr>
          <p:cNvPr id="12" name="Plassholder for bilde 4">
            <a:extLst>
              <a:ext uri="{FF2B5EF4-FFF2-40B4-BE49-F238E27FC236}">
                <a16:creationId xmlns:a16="http://schemas.microsoft.com/office/drawing/2014/main" id="{7921462A-E334-BC40-9754-75CBE5922D3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6750" y="-1"/>
            <a:ext cx="4330700" cy="6857999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345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152C18B0-A7B0-D14B-B429-79B988F07703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5">
              <a:alpha val="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82A946E-BBE9-C549-8262-CBAE87912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448" y="1122363"/>
            <a:ext cx="6856754" cy="2387600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090004E-0E41-0C4B-A3CB-041154705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6448" y="3602038"/>
            <a:ext cx="6856754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297CDC4-93FD-9D4B-8F90-4E5CDFD1B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t>02.11.2023</a:t>
            </a:fld>
            <a:endParaRPr lang="nb-NO"/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0A670A53-442A-CD45-918A-24C1832D58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7" name="Grafikk 16">
            <a:extLst>
              <a:ext uri="{FF2B5EF4-FFF2-40B4-BE49-F238E27FC236}">
                <a16:creationId xmlns:a16="http://schemas.microsoft.com/office/drawing/2014/main" id="{3B9C306E-AB24-8E43-9269-B5A7047C61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76448" y="266749"/>
            <a:ext cx="2565400" cy="562873"/>
          </a:xfrm>
          <a:prstGeom prst="rect">
            <a:avLst/>
          </a:prstGeom>
        </p:spPr>
      </p:pic>
      <p:sp>
        <p:nvSpPr>
          <p:cNvPr id="9" name="Plassholder for bilde 4">
            <a:extLst>
              <a:ext uri="{FF2B5EF4-FFF2-40B4-BE49-F238E27FC236}">
                <a16:creationId xmlns:a16="http://schemas.microsoft.com/office/drawing/2014/main" id="{0E5F109F-57BA-884B-9EAE-BD5FFFE3268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6750" y="-1"/>
            <a:ext cx="4330700" cy="6857999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544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DCB5CF3-4A84-FF45-809F-2045CA3CE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85904"/>
            <a:ext cx="104394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9A74A36-AE30-DD42-95AE-50EB51E1B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446404"/>
            <a:ext cx="10439400" cy="399296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dato 14">
            <a:extLst>
              <a:ext uri="{FF2B5EF4-FFF2-40B4-BE49-F238E27FC236}">
                <a16:creationId xmlns:a16="http://schemas.microsoft.com/office/drawing/2014/main" id="{06980C34-22C3-964D-848F-233E03FA0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t>02.11.2023</a:t>
            </a:fld>
            <a:endParaRPr lang="nb-NO"/>
          </a:p>
        </p:txBody>
      </p:sp>
      <p:sp>
        <p:nvSpPr>
          <p:cNvPr id="16" name="Plassholder for lysbildenummer 15">
            <a:extLst>
              <a:ext uri="{FF2B5EF4-FFF2-40B4-BE49-F238E27FC236}">
                <a16:creationId xmlns:a16="http://schemas.microsoft.com/office/drawing/2014/main" id="{F8315672-5ECA-3949-AD15-AD1811092C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791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8C0AF2-57A5-2649-8043-B1F825D9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8E0BC5F-989C-3F4D-B0A5-F0A35BF482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446402"/>
            <a:ext cx="5105400" cy="39929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B6152EC-497A-A64F-8318-5B1EC6A89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46402"/>
            <a:ext cx="5181600" cy="39929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8" name="Plassholder for dato 7">
            <a:extLst>
              <a:ext uri="{FF2B5EF4-FFF2-40B4-BE49-F238E27FC236}">
                <a16:creationId xmlns:a16="http://schemas.microsoft.com/office/drawing/2014/main" id="{B6C2ABE1-BB4E-E94E-A897-ACB30E335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02.11.2023</a:t>
            </a:fld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508D882-C7DA-7449-AE78-0C695BD9CB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0139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8C0AF2-57A5-2649-8043-B1F825D9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8E0BC5F-989C-3F4D-B0A5-F0A35BF482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2446402"/>
            <a:ext cx="3300230" cy="399296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B6152EC-497A-A64F-8318-5B1EC6A89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59356" y="2446402"/>
            <a:ext cx="3349487" cy="399296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8" name="Plassholder for dato 7">
            <a:extLst>
              <a:ext uri="{FF2B5EF4-FFF2-40B4-BE49-F238E27FC236}">
                <a16:creationId xmlns:a16="http://schemas.microsoft.com/office/drawing/2014/main" id="{B6C2ABE1-BB4E-E94E-A897-ACB30E335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02.11.2023</a:t>
            </a:fld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508D882-C7DA-7449-AE78-0C695BD9CB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Plassholder for innhold 3">
            <a:extLst>
              <a:ext uri="{FF2B5EF4-FFF2-40B4-BE49-F238E27FC236}">
                <a16:creationId xmlns:a16="http://schemas.microsoft.com/office/drawing/2014/main" id="{739CFF65-3AF8-2A4D-AC7C-81874B62B270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8004313" y="2446402"/>
            <a:ext cx="3349487" cy="399296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147851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8C0AF2-57A5-2649-8043-B1F825D99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85904"/>
            <a:ext cx="51054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8E0BC5F-989C-3F4D-B0A5-F0A35BF482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446402"/>
            <a:ext cx="5105400" cy="3992969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8" name="Plassholder for dato 7">
            <a:extLst>
              <a:ext uri="{FF2B5EF4-FFF2-40B4-BE49-F238E27FC236}">
                <a16:creationId xmlns:a16="http://schemas.microsoft.com/office/drawing/2014/main" id="{B6C2ABE1-BB4E-E94E-A897-ACB30E335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02.11.2023</a:t>
            </a:fld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508D882-C7DA-7449-AE78-0C695BD9CB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C93F7FFC-8C9F-5149-A569-B49E0574E04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520070" y="1232451"/>
            <a:ext cx="4833729" cy="4782999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6333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22F8DA04-AA5F-1846-B5D5-A1709500E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85904"/>
            <a:ext cx="10439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3AEE05F-6E37-334E-820C-BF451D123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2446404"/>
            <a:ext cx="10439400" cy="4077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80CDD40-0145-C949-AF4B-2641688DE3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641612" y="418628"/>
            <a:ext cx="10530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86A7C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CA9F0CC-42A3-DD4B-9661-24D26316FF76}" type="datetime1">
              <a:rPr lang="nb-NO" smtClean="0"/>
              <a:pPr/>
              <a:t>02.11.2023</a:t>
            </a:fld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C6B4AAE-417E-6840-951F-FE07DDDF3D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29681" y="418628"/>
            <a:ext cx="5241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6A7C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01D463A-FC5E-AF45-99CA-E13DF8085A53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7790E17B-E3CD-0F47-A451-B219FF456A86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776448" y="266749"/>
            <a:ext cx="2565400" cy="562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33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50" r:id="rId6"/>
    <p:sldLayoutId id="2147483652" r:id="rId7"/>
    <p:sldLayoutId id="2147483667" r:id="rId8"/>
    <p:sldLayoutId id="2147483666" r:id="rId9"/>
    <p:sldLayoutId id="2147483653" r:id="rId10"/>
    <p:sldLayoutId id="2147483654" r:id="rId11"/>
    <p:sldLayoutId id="2147483655" r:id="rId12"/>
    <p:sldLayoutId id="2147483665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accent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2ABD8F14-3AE0-465D-8AA0-5B9780A7C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02.11.2023</a:t>
            </a:fld>
            <a:endParaRPr lang="nb-NO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F75BA07D-74D9-447C-9486-C58A5221BE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1</a:t>
            </a:fld>
            <a:endParaRPr lang="nb-NO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3F3A6F01-D94B-4D46-9F49-3302E47CCA19}"/>
              </a:ext>
            </a:extLst>
          </p:cNvPr>
          <p:cNvSpPr txBox="1"/>
          <p:nvPr/>
        </p:nvSpPr>
        <p:spPr>
          <a:xfrm>
            <a:off x="818225" y="3429000"/>
            <a:ext cx="1055555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n-N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n-NO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Kort om budsjett</a:t>
            </a:r>
          </a:p>
          <a:p>
            <a:endParaRPr lang="nn-NO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nn-NO" sz="16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Budsjettet er stort sett vidareført på same nivå som tidlegare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Forventa lønsauke 4,9 % i 2024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Justering av godtgjersle for ordførar og varaordførar i tråd med kommunestyrevedtak 71/2023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Kontrollutvalet er lagt inn med kr 1 176 776 (opp kr 516 839 frå 2023)</a:t>
            </a:r>
          </a:p>
          <a:p>
            <a:pPr algn="ctr"/>
            <a:endParaRPr lang="nn-NO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CFE42638-8EFB-8372-C60C-35780BCD3F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9472" y="1188087"/>
            <a:ext cx="8730834" cy="2240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183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1A1F23B5-AB65-4A1F-8FD1-C1C71A154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02.11.2023</a:t>
            </a:fld>
            <a:endParaRPr lang="nb-NO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474AD044-AEA3-429C-BD1E-84A4AA61AA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2</a:t>
            </a:fld>
            <a:endParaRPr lang="nb-NO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E9113DA8-001F-EEA7-8D6F-92A8AFD27E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8029" y="1838631"/>
            <a:ext cx="8783844" cy="3018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200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F7DE1BB2-C02A-4F16-AEE9-0896C9A01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02.11.2023</a:t>
            </a:fld>
            <a:endParaRPr lang="nb-NO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2769CF56-EA1C-4D2C-A173-142C374FF4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3</a:t>
            </a:fld>
            <a:endParaRPr lang="nb-NO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BE5EF53C-3E8D-48DB-8009-0F329F214E1B}"/>
              </a:ext>
            </a:extLst>
          </p:cNvPr>
          <p:cNvSpPr txBox="1"/>
          <p:nvPr/>
        </p:nvSpPr>
        <p:spPr>
          <a:xfrm>
            <a:off x="818224" y="3478784"/>
            <a:ext cx="1055555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n-N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n-NO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Kort om budsjett</a:t>
            </a:r>
            <a:endParaRPr lang="nn-NO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nn-NO" sz="16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Stort sett vidareført på same nivå som tidlegare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Vakanse på to stillingar i 2 og 3 månadar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I perioden 2024-2026 vil me kjøp nokre lisensar som me no </a:t>
            </a:r>
            <a:r>
              <a:rPr lang="nn-NO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leasar</a:t>
            </a:r>
            <a:endParaRPr lang="nn-NO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Nytt rapporteringsverktøy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</a:rPr>
              <a:t>Overføring av 0,3 stilling til helse</a:t>
            </a:r>
          </a:p>
          <a:p>
            <a:pPr algn="ctr"/>
            <a:endParaRPr lang="nn-NO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D1E5CB5F-BCCD-2D3E-3AC4-D73A86B3E7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4168" y="1105111"/>
            <a:ext cx="8524567" cy="2437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225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1A1F23B5-AB65-4A1F-8FD1-C1C71A154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02.11.2023</a:t>
            </a:fld>
            <a:endParaRPr lang="nb-NO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474AD044-AEA3-429C-BD1E-84A4AA61AA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4</a:t>
            </a:fld>
            <a:endParaRPr lang="nb-NO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05B7F9C9-BB17-3D16-C77C-1A22E36DCC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1419" y="1197847"/>
            <a:ext cx="7669161" cy="4462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844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F7DE1BB2-C02A-4F16-AEE9-0896C9A01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02.11.2023</a:t>
            </a:fld>
            <a:endParaRPr lang="nb-NO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2769CF56-EA1C-4D2C-A173-142C374FF4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5</a:t>
            </a:fld>
            <a:endParaRPr lang="nb-NO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BE5EF53C-3E8D-48DB-8009-0F329F214E1B}"/>
              </a:ext>
            </a:extLst>
          </p:cNvPr>
          <p:cNvSpPr txBox="1"/>
          <p:nvPr/>
        </p:nvSpPr>
        <p:spPr>
          <a:xfrm>
            <a:off x="973672" y="1312033"/>
            <a:ext cx="1055555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n-NO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n-NO" sz="2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Avslutning</a:t>
            </a:r>
          </a:p>
          <a:p>
            <a:endParaRPr lang="nn-NO" sz="16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Prosess:</a:t>
            </a:r>
          </a:p>
          <a:p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- Politikarane tek den vidare handsaminga</a:t>
            </a:r>
          </a:p>
          <a:p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- Kommunedirektøren gjev nye opplysingar i eigne skriv</a:t>
            </a:r>
          </a:p>
          <a:p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- Spørsmål og liknande går via ordførar (?)</a:t>
            </a:r>
          </a:p>
          <a:p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- Uttalar vert lagt ved innkallingar etter kvart som dei kjem inn</a:t>
            </a:r>
          </a:p>
          <a:p>
            <a:endParaRPr lang="nn-NO" sz="16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nn-NO" sz="16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Formannskapet (07.11) - utval - formannskapet (28.11) - kommunestyret </a:t>
            </a:r>
            <a:r>
              <a:rPr lang="nn-NO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(12.12</a:t>
            </a: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</a:t>
            </a:r>
          </a:p>
          <a:p>
            <a:endParaRPr lang="nn-NO" sz="16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All informasjon vert lagt ut på nettsida til kommunen under </a:t>
            </a:r>
          </a:p>
          <a:p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Politikk – Budsjett og økonomiplanar – Budsjett og økonomiplan 2024-2027</a:t>
            </a:r>
          </a:p>
          <a:p>
            <a:endParaRPr lang="nn-NO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184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Fitjar kommune PPT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2D87"/>
      </a:accent1>
      <a:accent2>
        <a:srgbClr val="FAB900"/>
      </a:accent2>
      <a:accent3>
        <a:srgbClr val="87A5C3"/>
      </a:accent3>
      <a:accent4>
        <a:srgbClr val="559B71"/>
      </a:accent4>
      <a:accent5>
        <a:srgbClr val="DC9B59"/>
      </a:accent5>
      <a:accent6>
        <a:srgbClr val="DC4F55"/>
      </a:accent6>
      <a:hlink>
        <a:srgbClr val="002C86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A14F175A303BE4495EAA409C91AAD3A" ma:contentTypeVersion="5" ma:contentTypeDescription="Opprett et nytt dokument." ma:contentTypeScope="" ma:versionID="4f1ebc32d46a37507df6d0d446b113cd">
  <xsd:schema xmlns:xsd="http://www.w3.org/2001/XMLSchema" xmlns:xs="http://www.w3.org/2001/XMLSchema" xmlns:p="http://schemas.microsoft.com/office/2006/metadata/properties" xmlns:ns2="961c0ab2-685a-4b0d-9522-e6990fec7890" xmlns:ns3="7702f233-8592-462a-b824-ce21da46c281" targetNamespace="http://schemas.microsoft.com/office/2006/metadata/properties" ma:root="true" ma:fieldsID="f23bb86fb00071a6aeda5abd38f5a730" ns2:_="" ns3:_="">
    <xsd:import namespace="961c0ab2-685a-4b0d-9522-e6990fec7890"/>
    <xsd:import namespace="7702f233-8592-462a-b824-ce21da46c2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1c0ab2-685a-4b0d-9522-e6990fec78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02f233-8592-462a-b824-ce21da46c28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702f233-8592-462a-b824-ce21da46c281">
      <UserInfo>
        <DisplayName>Bente Fitjar</DisplayName>
        <AccountId>20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59848233-37D0-464D-BB54-88C8C484BC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FCAFFF-A32D-4AFB-B5AB-57C729A826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1c0ab2-685a-4b0d-9522-e6990fec7890"/>
    <ds:schemaRef ds:uri="7702f233-8592-462a-b824-ce21da46c2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3B15E65-713A-47B5-A824-0199C5E91323}">
  <ds:schemaRefs>
    <ds:schemaRef ds:uri="http://purl.org/dc/terms/"/>
    <ds:schemaRef ds:uri="http://schemas.openxmlformats.org/package/2006/metadata/core-properties"/>
    <ds:schemaRef ds:uri="961c0ab2-685a-4b0d-9522-e6990fec7890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7702f233-8592-462a-b824-ce21da46c28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182</Words>
  <Application>Microsoft Office PowerPoint</Application>
  <PresentationFormat>Widescreen</PresentationFormat>
  <Paragraphs>44</Paragraphs>
  <Slides>5</Slides>
  <Notes>5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10" baseType="lpstr">
      <vt:lpstr>Arial</vt:lpstr>
      <vt:lpstr>Calibri</vt:lpstr>
      <vt:lpstr>Franklin Gothic Book</vt:lpstr>
      <vt:lpstr>Verdana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Jon Olav Rolfsnes</dc:creator>
  <cp:lastModifiedBy>Trond Salmo</cp:lastModifiedBy>
  <cp:revision>7</cp:revision>
  <cp:lastPrinted>2021-10-27T06:17:05Z</cp:lastPrinted>
  <dcterms:created xsi:type="dcterms:W3CDTF">2019-06-21T08:17:48Z</dcterms:created>
  <dcterms:modified xsi:type="dcterms:W3CDTF">2023-11-02T08:47:29Z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0x010100CA14F175A303BE4495EAA409C91AAD3A</vt:lpwstr>
  </property>
</Properties>
</file>